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autoCompressPictures="0" embedTrueTypeFonts="1" saveSubsetFonts="1" strictFirstAndLastChars="0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</p:sldIdLst>
  <p:sldSz type="screen16x9" cy="5143500" cx="9144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EB Garamond" panose="00000500000000000000" pitchFamily="2" charset="0"/>
      <p:regular r:id="rId40"/>
      <p:bold r:id="rId41"/>
      <p:italic r:id="rId42"/>
      <p:boldItalic r:id="rId43"/>
    </p:embeddedFont>
    <p:embeddedFont>
      <p:font typeface="EB Garamond ExtraBold" panose="00000900000000000000" pitchFamily="2" charset="0"/>
      <p:bold r:id="rId44"/>
      <p:boldItalic r:id="rId45"/>
    </p:embeddedFont>
    <p:embeddedFont>
      <p:font typeface="EB Garamond Medium" panose="00000600000000000000" pitchFamily="2" charset="0"/>
      <p:regular r:id="rId46"/>
      <p:bold r:id="rId47"/>
      <p:italic r:id="rId48"/>
      <p:boldItalic r:id="rId49"/>
    </p:embeddedFont>
    <p:embeddedFont>
      <p:font typeface="EB Garamond SemiBold" panose="00000700000000000000" pitchFamily="2" charset="0"/>
      <p:regular r:id="rId50"/>
      <p:bold r:id="rId51"/>
      <p:italic r:id="rId52"/>
      <p:boldItalic r:id="rId53"/>
    </p:embeddedFont>
    <p:embeddedFont>
      <p:font typeface="Public Sans" panose="020B0604020202020204" charset="0"/>
      <p:regular r:id="rId54"/>
      <p:bold r:id="rId55"/>
      <p:italic r:id="rId56"/>
      <p:boldItalic r:id="rId57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2D0F79"/>
  </p:clrMru>
</p:presentationPr>
</file>

<file path=ppt/tableStyles.xml><?xml version="1.0" encoding="utf-8"?>
<a:tblStyleLst xmlns:a="http://schemas.openxmlformats.org/drawingml/2006/main" def="{5C22544A-7EE6-4342-B048-85BDC9FD1C3A}">
  <a:tblStyle styleId="{FCDFE8DD-8876-4DAC-8A29-8DA13A1A0097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font" Target="fonts/font1.fntdata"/><Relationship Id="rId37" Type="http://schemas.openxmlformats.org/officeDocument/2006/relationships/font" Target="fonts/font2.fntdata"/><Relationship Id="rId38" Type="http://schemas.openxmlformats.org/officeDocument/2006/relationships/font" Target="fonts/font3.fntdata"/><Relationship Id="rId39" Type="http://schemas.openxmlformats.org/officeDocument/2006/relationships/font" Target="fonts/font4.fntdata"/><Relationship Id="rId40" Type="http://schemas.openxmlformats.org/officeDocument/2006/relationships/font" Target="fonts/font5.fntdata"/><Relationship Id="rId41" Type="http://schemas.openxmlformats.org/officeDocument/2006/relationships/font" Target="fonts/font6.fntdata"/><Relationship Id="rId42" Type="http://schemas.openxmlformats.org/officeDocument/2006/relationships/font" Target="fonts/font7.fntdata"/><Relationship Id="rId43" Type="http://schemas.openxmlformats.org/officeDocument/2006/relationships/font" Target="fonts/font8.fntdata"/><Relationship Id="rId44" Type="http://schemas.openxmlformats.org/officeDocument/2006/relationships/font" Target="fonts/font9.fntdata"/><Relationship Id="rId45" Type="http://schemas.openxmlformats.org/officeDocument/2006/relationships/font" Target="fonts/font10.fntdata"/><Relationship Id="rId46" Type="http://schemas.openxmlformats.org/officeDocument/2006/relationships/font" Target="fonts/font11.fntdata"/><Relationship Id="rId47" Type="http://schemas.openxmlformats.org/officeDocument/2006/relationships/font" Target="fonts/font12.fntdata"/><Relationship Id="rId48" Type="http://schemas.openxmlformats.org/officeDocument/2006/relationships/font" Target="fonts/font13.fntdata"/><Relationship Id="rId49" Type="http://schemas.openxmlformats.org/officeDocument/2006/relationships/font" Target="fonts/font14.fntdata"/><Relationship Id="rId50" Type="http://schemas.openxmlformats.org/officeDocument/2006/relationships/font" Target="fonts/font15.fntdata"/><Relationship Id="rId51" Type="http://schemas.openxmlformats.org/officeDocument/2006/relationships/font" Target="fonts/font16.fntdata"/><Relationship Id="rId52" Type="http://schemas.openxmlformats.org/officeDocument/2006/relationships/font" Target="fonts/font17.fntdata"/><Relationship Id="rId53" Type="http://schemas.openxmlformats.org/officeDocument/2006/relationships/font" Target="fonts/font18.fntdata"/><Relationship Id="rId54" Type="http://schemas.openxmlformats.org/officeDocument/2006/relationships/font" Target="fonts/font19.fntdata"/><Relationship Id="rId55" Type="http://schemas.openxmlformats.org/officeDocument/2006/relationships/font" Target="fonts/font20.fntdata"/><Relationship Id="rId56" Type="http://schemas.openxmlformats.org/officeDocument/2006/relationships/font" Target="fonts/font21.fntdata"/><Relationship Id="rId57" Type="http://schemas.openxmlformats.org/officeDocument/2006/relationships/font" Target="fonts/font22.fntdata"/><Relationship Id="rId58" Type="http://schemas.openxmlformats.org/officeDocument/2006/relationships/tableStyles" Target="tableStyles.xml"/><Relationship Id="rId59" Type="http://schemas.openxmlformats.org/officeDocument/2006/relationships/presProps" Target="presProps.xml"/><Relationship Id="rId60" Type="http://schemas.openxmlformats.org/officeDocument/2006/relationships/viewProps" Target="viewProps.xml"/><Relationship Id="rId61" Type="http://schemas.openxmlformats.org/officeDocument/2006/relationships/theme" Target="theme/theme1.xml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3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75" name="Google Shape;3;n"/>
          <p:cNvSpPr>
            <a:spLocks noChangeAspect="1" noRot="1" noGrp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9776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lstStyle>
            <a:lvl1pPr algn="l" indent="-2984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indent="-29845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29845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29845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29845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29845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9845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9845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9845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cap="none" sz="11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hlink="hlink" folHlink="folHlink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sz="1400" i="0" strike="noStrike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2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580" name="Google Shape;1830;p209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588" name="Google Shape;1837;p21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6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8595" name="Google Shape;1845;g1f5dca458e3_0_0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9" name="Shape 1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Google Shape;1873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27" name="Google Shape;1874;p212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3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Google Shape;1879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/>
          <a:noFill/>
          <a:ln>
            <a:noFill/>
          </a:ln>
        </p:spPr>
        <p:txBody>
          <a:bodyPr anchor="t" anchorCtr="0" bIns="91425" lIns="91425" rIns="91425" spcFirstLastPara="1" tIns="91425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  <p:sp>
        <p:nvSpPr>
          <p:cNvPr id="1048629" name="Google Shape;1880;p213:notes"/>
          <p:cNvSpPr>
            <a:spLocks noChangeAspect="1" noRot="1" noGrp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ah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3.png"/><Relationship Id="rId4" Type="http://schemas.openxmlformats.org/officeDocument/2006/relationships/slideMaster" Target="../slideMasters/slideMaster1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.png"/><Relationship Id="rId3" Type="http://schemas.openxmlformats.org/officeDocument/2006/relationships/image" Target="../media/image26.png"/><Relationship Id="rId4" Type="http://schemas.openxmlformats.org/officeDocument/2006/relationships/slideMaster" Target="../slideMasters/slideMaster1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.png"/><Relationship Id="rId3" Type="http://schemas.openxmlformats.org/officeDocument/2006/relationships/image" Target="../media/image26.png"/><Relationship Id="rId4" Type="http://schemas.openxmlformats.org/officeDocument/2006/relationships/slideMaster" Target="../slideMasters/slideMaster1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.png"/><Relationship Id="rId3" Type="http://schemas.openxmlformats.org/officeDocument/2006/relationships/image" Target="../media/image27.png"/><Relationship Id="rId4" Type="http://schemas.openxmlformats.org/officeDocument/2006/relationships/slideMaster" Target="../slideMasters/slideMaster1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3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Master" Target="../slideMasters/slideMaster1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image" Target="../media/image31.png"/><Relationship Id="rId4" Type="http://schemas.openxmlformats.org/officeDocument/2006/relationships/slideMaster" Target="../slideMasters/slideMaster1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1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jpeg"/><Relationship Id="rId3" Type="http://schemas.openxmlformats.org/officeDocument/2006/relationships/slideMaster" Target="../slideMasters/slideMaster1.xml"/></Relationships>
</file>

<file path=ppt/slideLayouts/_rels/slideLayout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Master" Target="../slideMasters/slideMaster1.xml"/></Relationships>
</file>

<file path=ppt/slideLayouts/_rels/slideLayout11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Master" Target="../slideMasters/slideMaster1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Master" Target="../slideMasters/slideMaster1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7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7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3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4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5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6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88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3.png"/><Relationship Id="rId3" Type="http://schemas.openxmlformats.org/officeDocument/2006/relationships/slideMaster" Target="../slideMasters/slideMaster1.xml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0.png"/><Relationship Id="rId3" Type="http://schemas.openxmlformats.org/officeDocument/2006/relationships/slideMaster" Target="../slideMasters/slideMaster1.xml"/></Relationships>
</file>

<file path=ppt/slideLayouts/_rels/slideLayout9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_rels/slideLayout9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1.png"/><Relationship Id="rId3" Type="http://schemas.openxmlformats.org/officeDocument/2006/relationships/slideMaster" Target="../slideMasters/slideMaster1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2.png"/><Relationship Id="rId3" Type="http://schemas.openxmlformats.org/officeDocument/2006/relationships/slideMaster" Target="../slideMasters/slideMaster1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29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Google Shape;7;p214" descr="Diagram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4141"/>
            <a:ext cx="9144000" cy="5135217"/>
          </a:xfrm>
          <a:prstGeom prst="rect"/>
          <a:noFill/>
          <a:ln>
            <a:noFill/>
          </a:ln>
        </p:spPr>
      </p:pic>
      <p:cxnSp>
        <p:nvCxnSpPr>
          <p:cNvPr id="3145728" name="Google Shape;8;p214"/>
          <p:cNvCxnSpPr>
            <a:cxnSpLocks/>
          </p:cNvCxnSpPr>
          <p:nvPr/>
        </p:nvCxnSpPr>
        <p:spPr>
          <a:xfrm>
            <a:off x="343814" y="3257405"/>
            <a:ext cx="527043" cy="0"/>
          </a:xfrm>
          <a:prstGeom prst="straightConnector1"/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576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436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5" name="Google Shape;70;p2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66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467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68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69" name="Google Shape;74;p22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267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6" name="Google Shape;1703;p31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13" name="Google Shape;1704;p31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68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048927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8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29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0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1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2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/>
            <a:solidFill>
              <a:srgbClr val="BC7D2C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3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4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5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36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/>
            <a:solidFill>
              <a:schemeClr val="accen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37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418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4" name="Google Shape;1718;p315" descr="Background pattern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75" name="Google Shape;1719;p315" descr="A group of people sitting at a tabl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13" t="29182"/>
          <a:stretch>
            <a:fillRect/>
          </a:stretch>
        </p:blipFill>
        <p:spPr>
          <a:xfrm>
            <a:off x="4864308" y="0"/>
            <a:ext cx="4279692" cy="5143500"/>
          </a:xfrm>
          <a:prstGeom prst="rect"/>
          <a:noFill/>
          <a:ln>
            <a:noFill/>
          </a:ln>
        </p:spPr>
      </p:pic>
      <p:pic>
        <p:nvPicPr>
          <p:cNvPr id="2097276" name="Google Shape;1720;p3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9413" name="Google Shape;1721;p315"/>
          <p:cNvSpPr/>
          <p:nvPr/>
        </p:nvSpPr>
        <p:spPr>
          <a:xfrm>
            <a:off x="0" y="1107751"/>
            <a:ext cx="4864308" cy="292799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14" name="Google Shape;1722;p315"/>
          <p:cNvSpPr/>
          <p:nvPr/>
        </p:nvSpPr>
        <p:spPr>
          <a:xfrm>
            <a:off x="185197" y="1339045"/>
            <a:ext cx="69448" cy="2465408"/>
          </a:xfrm>
          <a:prstGeom prst="rect"/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15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20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6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228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Google Shape;1726;p316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87" name="Google Shape;1727;p3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29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8772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41" name="Google Shape;1730;p316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188" name="Google Shape;1731;p316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8773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397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6" name="Google Shape;1734;p317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7" name="Google Shape;1735;p3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811" name="Google Shape;1736;p317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34" name="Google Shape;1737;p317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accen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58" name="Google Shape;1738;p31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9335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206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Google Shape;1741;p31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171" name="Google Shape;1742;p3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07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048648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38" name="Google Shape;1745;p318"/>
            <p:cNvCxnSpPr>
              <a:cxnSpLocks/>
            </p:cNvCxnSpPr>
            <p:nvPr/>
          </p:nvCxnSpPr>
          <p:spPr>
            <a:xfrm>
              <a:off x="-900" y="1034935"/>
              <a:ext cx="9145800" cy="0"/>
            </a:xfrm>
            <a:prstGeom prst="straightConnector1"/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2097172" name="Google Shape;1746;p31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44973" y="966439"/>
            <a:ext cx="4181755" cy="4151489"/>
          </a:xfrm>
          <a:prstGeom prst="rect"/>
          <a:noFill/>
          <a:ln>
            <a:noFill/>
          </a:ln>
        </p:spPr>
      </p:pic>
      <p:sp>
        <p:nvSpPr>
          <p:cNvPr id="1048649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393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2" name="Google Shape;1749;p319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5000"/>
          </a:blip>
          <a:srcRect/>
          <a:stretch>
            <a:fillRect/>
          </a:stretch>
        </p:blipFill>
        <p:spPr>
          <a:xfrm>
            <a:off x="-1879" y="0"/>
            <a:ext cx="9145880" cy="5143500"/>
          </a:xfrm>
          <a:prstGeom prst="rect"/>
          <a:noFill/>
          <a:ln>
            <a:noFill/>
          </a:ln>
        </p:spPr>
      </p:pic>
      <p:pic>
        <p:nvPicPr>
          <p:cNvPr id="2097253" name="Google Shape;1750;p3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810" name="Google Shape;1751;p319"/>
          <p:cNvCxnSpPr>
            <a:cxnSpLocks/>
          </p:cNvCxnSpPr>
          <p:nvPr/>
        </p:nvCxnSpPr>
        <p:spPr>
          <a:xfrm>
            <a:off x="-900" y="982897"/>
            <a:ext cx="9145800" cy="0"/>
          </a:xfrm>
          <a:prstGeom prst="straightConnector1"/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19" name="Google Shape;1752;p319"/>
          <p:cNvSpPr/>
          <p:nvPr/>
        </p:nvSpPr>
        <p:spPr>
          <a:xfrm>
            <a:off x="0" y="1037770"/>
            <a:ext cx="9144000" cy="1613989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54" name="Google Shape;1753;p3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 t="-453" b="47599"/>
          <a:stretch>
            <a:fillRect/>
          </a:stretch>
        </p:blipFill>
        <p:spPr>
          <a:xfrm flipH="1">
            <a:off x="349865" y="721112"/>
            <a:ext cx="3612538" cy="4395173"/>
          </a:xfrm>
          <a:prstGeom prst="rect"/>
          <a:noFill/>
          <a:ln>
            <a:noFill/>
          </a:ln>
        </p:spPr>
      </p:pic>
      <p:sp>
        <p:nvSpPr>
          <p:cNvPr id="1049320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226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Google Shape;1756;p3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82" name="Google Shape;1757;p3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pic>
        <p:nvPicPr>
          <p:cNvPr id="2097183" name="Google Shape;1758;p320" descr="A picture containing text, dark, night sky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962283" y="914400"/>
            <a:ext cx="7219434" cy="3459480"/>
          </a:xfrm>
          <a:prstGeom prst="rect"/>
          <a:noFill/>
          <a:ln>
            <a:noFill/>
          </a:ln>
        </p:spPr>
      </p:pic>
      <p:pic>
        <p:nvPicPr>
          <p:cNvPr id="2097184" name="Google Shape;1759;p320" descr="Char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4">
            <a:alphaModFix/>
          </a:blip>
          <a:srcRect/>
          <a:stretch>
            <a:fillRect/>
          </a:stretch>
        </p:blipFill>
        <p:spPr>
          <a:xfrm>
            <a:off x="2567940" y="1200369"/>
            <a:ext cx="4008120" cy="2742762"/>
          </a:xfrm>
          <a:prstGeom prst="rect"/>
          <a:noFill/>
          <a:ln>
            <a:noFill/>
          </a:ln>
        </p:spPr>
      </p:pic>
      <p:sp>
        <p:nvSpPr>
          <p:cNvPr id="1048752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b="1" cap="none" sz="2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416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7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70" name="Google Shape;1763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71" name="Google Shape;1764;p321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72" name="Google Shape;1765;p3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73" name="Google Shape;1766;p321" descr="A picture containing text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 amt="85000"/>
          </a:blip>
          <a:srcRect/>
          <a:stretch>
            <a:fillRect/>
          </a:stretch>
        </p:blipFill>
        <p:spPr>
          <a:xfrm>
            <a:off x="2251213" y="1143261"/>
            <a:ext cx="4641574" cy="2799228"/>
          </a:xfrm>
          <a:prstGeom prst="rect"/>
          <a:noFill/>
          <a:ln>
            <a:noFill/>
          </a:ln>
        </p:spPr>
      </p:pic>
      <p:sp>
        <p:nvSpPr>
          <p:cNvPr id="1049411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2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266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1" name="Google Shape;1770;p32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70000"/>
          </a:blip>
          <a:srcRect t="1816" b="12611"/>
          <a:stretch>
            <a:fillRect/>
          </a:stretch>
        </p:blipFill>
        <p:spPr>
          <a:xfrm>
            <a:off x="0" y="-1"/>
            <a:ext cx="9144000" cy="5143501"/>
          </a:xfrm>
          <a:prstGeom prst="rect"/>
          <a:noFill/>
          <a:ln>
            <a:noFill/>
          </a:ln>
        </p:spPr>
      </p:pic>
      <p:pic>
        <p:nvPicPr>
          <p:cNvPr id="2097212" name="Google Shape;1771;p32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23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24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5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270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16" name="Google Shape;1777;p323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8939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dk2">
                <a:alpha val="74117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17" name="Google Shape;1779;p3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72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8940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41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42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3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273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1048944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/>
            <a:solidFill>
              <a:srgbClr val="F2F2F2">
                <a:alpha val="94117"/>
              </a:srgb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b="1" cap="none" sz="105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2097218" name="Google Shape;78;p223" descr="A group of people in clothing  Description automatically generated with medium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/>
            <a:stretch>
              <a:fillRect/>
            </a:stretch>
          </p:blipFill>
          <p:spPr>
            <a:xfrm>
              <a:off x="2113280" y="456352"/>
              <a:ext cx="7030720" cy="4687147"/>
            </a:xfrm>
            <a:prstGeom prst="rect"/>
            <a:noFill/>
            <a:ln>
              <a:noFill/>
            </a:ln>
          </p:spPr>
        </p:pic>
      </p:grpSp>
      <p:pic>
        <p:nvPicPr>
          <p:cNvPr id="2097219" name="Google Shape;79;p22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45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6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47" name="Google Shape;82;p22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359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2097239" name="Google Shape;1787;p324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/>
            </a:blip>
            <a:srcRect t="2687" b="12936"/>
            <a:stretch>
              <a:fillRect/>
            </a:stretch>
          </p:blipFill>
          <p:spPr>
            <a:xfrm>
              <a:off x="-3149" y="1"/>
              <a:ext cx="9144002" cy="5143500"/>
            </a:xfrm>
            <a:prstGeom prst="rect"/>
            <a:noFill/>
            <a:ln>
              <a:noFill/>
            </a:ln>
          </p:spPr>
        </p:pic>
        <p:sp>
          <p:nvSpPr>
            <p:cNvPr id="1049195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/>
            <a:solidFill>
              <a:schemeClr val="accent1">
                <a:alpha val="74117"/>
              </a:schemeClr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97240" name="Google Shape;1789;p3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61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049196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97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b="0" cap="none" sz="16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98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0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99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398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36" name="Google Shape;1796;p325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37" name="Google Shape;1797;p32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3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9339" name="Google Shape;1799;p325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4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21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Google Shape;1803;p326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59" name="Google Shape;1804;p32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660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8661" name="Google Shape;1806;p326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662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3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439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88" name="Google Shape;1810;p327"/>
          <p:cNvSpPr/>
          <p:nvPr/>
        </p:nvSpPr>
        <p:spPr>
          <a:xfrm>
            <a:off x="4690334" y="0"/>
            <a:ext cx="4453668" cy="513987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89" name="Google Shape;1811;p327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90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/>
          <a:noFill/>
          <a:ln>
            <a:noFill/>
          </a:ln>
        </p:spPr>
      </p:sp>
      <p:sp>
        <p:nvSpPr>
          <p:cNvPr id="1049491" name="Google Shape;1813;p327"/>
          <p:cNvSpPr/>
          <p:nvPr/>
        </p:nvSpPr>
        <p:spPr>
          <a:xfrm>
            <a:off x="4548336" y="420700"/>
            <a:ext cx="4595664" cy="428172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b="0" cap="none" sz="20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492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3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249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Google Shape;1817;p328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1" cap="none" sz="1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6" name="Google Shape;1818;p328" descr="Background patter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567" r="20566" b="45930"/>
          <a:stretch>
            <a:fillRect/>
          </a:stretch>
        </p:blipFill>
        <p:spPr>
          <a:xfrm rot="5400000">
            <a:off x="5391150" y="1390650"/>
            <a:ext cx="5143500" cy="2362200"/>
          </a:xfrm>
          <a:prstGeom prst="rect"/>
          <a:solidFill>
            <a:schemeClr val="dk2"/>
          </a:solidFill>
          <a:ln>
            <a:noFill/>
          </a:ln>
        </p:spPr>
      </p:pic>
      <p:sp>
        <p:nvSpPr>
          <p:cNvPr id="1048853" name="Google Shape;1819;p328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51" name="Google Shape;1820;p328"/>
          <p:cNvCxnSpPr>
            <a:cxnSpLocks/>
          </p:cNvCxnSpPr>
          <p:nvPr/>
        </p:nvCxnSpPr>
        <p:spPr>
          <a:xfrm>
            <a:off x="777369" y="2062045"/>
            <a:ext cx="0" cy="1882258"/>
          </a:xfrm>
          <a:prstGeom prst="straightConnector1"/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097197" name="Google Shape;1821;p328" descr="A picture containing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20443" r="22451"/>
          <a:stretch>
            <a:fillRect/>
          </a:stretch>
        </p:blipFill>
        <p:spPr>
          <a:xfrm>
            <a:off x="5353758" y="1004593"/>
            <a:ext cx="2781568" cy="3247434"/>
          </a:xfrm>
          <a:prstGeom prst="rect"/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8854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5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90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Google Shape;1825;p329" descr="A picture containing graphical user interface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619" name="Google Shape;1826;p329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488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45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3" name="Google Shape;84;p224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5" name="Google Shape;85;p22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34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535" name="Google Shape;87;p224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36" name="Google Shape;88;p224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37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38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353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61" name="Google Shape;92;p225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34" name="Google Shape;93;p22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62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163" name="Google Shape;95;p22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64" name="Google Shape;96;p22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65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6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517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32" name="Google Shape;100;p226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309" name="Google Shape;101;p22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33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/>
          <a:noFill/>
          <a:ln>
            <a:noFill/>
          </a:ln>
        </p:spPr>
      </p:sp>
      <p:sp>
        <p:nvSpPr>
          <p:cNvPr id="1049734" name="Google Shape;103;p226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35" name="Google Shape;104;p226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36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37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386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6" name="Google Shape;108;p22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83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84" name="Google Shape;110;p22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85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230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Google Shape;113;p22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7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5" name="Google Shape;115;p22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7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742" name="Google Shape;117;p228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0" name="Google Shape;118;p228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325914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8777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4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9" name="Google Shape;121;p22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21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22" name="Google Shape;123;p22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23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24" name="Google Shape;125;p229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80" name="Google Shape;126;p229" descr="Application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742441" y="1371153"/>
            <a:ext cx="4492172" cy="3617988"/>
          </a:xfrm>
          <a:prstGeom prst="rect"/>
          <a:noFill/>
          <a:ln>
            <a:noFill/>
          </a:ln>
        </p:spPr>
      </p:pic>
      <p:sp>
        <p:nvSpPr>
          <p:cNvPr id="1049424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234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Google Shape;129;p23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91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2" name="Google Shape;131;p23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93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743" name="Google Shape;133;p230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193" name="Google Shape;134;p23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703135" y="1363361"/>
            <a:ext cx="5737730" cy="3621752"/>
          </a:xfrm>
          <a:prstGeom prst="rect"/>
          <a:noFill/>
          <a:ln>
            <a:noFill/>
          </a:ln>
        </p:spPr>
      </p:pic>
      <p:sp>
        <p:nvSpPr>
          <p:cNvPr id="1048794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419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77" name="Google Shape;137;p23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17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8" name="Google Shape;139;p23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19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23" name="Google Shape;141;p231"/>
          <p:cNvCxnSpPr>
            <a:cxnSpLocks/>
          </p:cNvCxnSpPr>
          <p:nvPr/>
        </p:nvCxnSpPr>
        <p:spPr>
          <a:xfrm>
            <a:off x="0" y="4984696"/>
            <a:ext cx="9143999" cy="0"/>
          </a:xfrm>
          <a:prstGeom prst="straightConnector1"/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97278" name="Google Shape;142;p23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2107222" y="1873493"/>
            <a:ext cx="4929556" cy="3111619"/>
          </a:xfrm>
          <a:prstGeom prst="rect"/>
          <a:noFill/>
          <a:ln>
            <a:noFill/>
          </a:ln>
        </p:spPr>
      </p:pic>
      <p:sp>
        <p:nvSpPr>
          <p:cNvPr id="1049420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56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Google Shape;11;p215" descr="A picture containing person, computer, indoor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r="11110"/>
          <a:stretch>
            <a:fillRect/>
          </a:stretch>
        </p:blipFill>
        <p:spPr>
          <a:xfrm flipH="1">
            <a:off x="0" y="0"/>
            <a:ext cx="9144000" cy="5143494"/>
          </a:xfrm>
          <a:prstGeom prst="rect"/>
          <a:noFill/>
          <a:ln>
            <a:noFill/>
          </a:ln>
        </p:spPr>
      </p:pic>
      <p:pic>
        <p:nvPicPr>
          <p:cNvPr id="2097154" name="Google Shape;12;p21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8000"/>
          </a:xfrm>
          <a:prstGeom prst="rect"/>
          <a:noFill/>
          <a:ln>
            <a:noFill/>
          </a:ln>
        </p:spPr>
      </p:pic>
      <p:sp>
        <p:nvSpPr>
          <p:cNvPr id="1048581" name="Google Shape;13;p215"/>
          <p:cNvSpPr/>
          <p:nvPr/>
        </p:nvSpPr>
        <p:spPr>
          <a:xfrm>
            <a:off x="0" y="638171"/>
            <a:ext cx="4734046" cy="4030832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2" name="Google Shape;14;p215"/>
          <p:cNvSpPr/>
          <p:nvPr/>
        </p:nvSpPr>
        <p:spPr>
          <a:xfrm>
            <a:off x="0" y="819942"/>
            <a:ext cx="144711" cy="323530"/>
          </a:xfrm>
          <a:prstGeom prst="rect"/>
          <a:solidFill>
            <a:schemeClr val="lt2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b="0" cap="none" sz="18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583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584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473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7" name="Google Shape;145;p23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77" name="Google Shape;146;p232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78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579" name="Google Shape;148;p232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80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81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415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9" name="Google Shape;152;p23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06" name="Google Shape;153;p233"/>
          <p:cNvSpPr/>
          <p:nvPr/>
        </p:nvSpPr>
        <p:spPr>
          <a:xfrm>
            <a:off x="4109012" y="748626"/>
            <a:ext cx="327256" cy="3808292"/>
          </a:xfrm>
          <a:prstGeom prst="rect"/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07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/>
          <a:noFill/>
          <a:ln>
            <a:noFill/>
          </a:ln>
        </p:spPr>
      </p:sp>
      <p:sp>
        <p:nvSpPr>
          <p:cNvPr id="1049408" name="Google Shape;155;p233"/>
          <p:cNvSpPr/>
          <p:nvPr/>
        </p:nvSpPr>
        <p:spPr>
          <a:xfrm>
            <a:off x="4436268" y="973867"/>
            <a:ext cx="4707732" cy="513923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09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10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235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Google Shape;159;p234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6" name="Google Shape;160;p23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97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8798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9" name="Google Shape;163;p234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800" name="Google Shape;164;p234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1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8802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03" name="Google Shape;167;p234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04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8805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435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55" name="Google Shape;171;p235"/>
          <p:cNvSpPr/>
          <p:nvPr/>
        </p:nvSpPr>
        <p:spPr>
          <a:xfrm>
            <a:off x="4572000" y="0"/>
            <a:ext cx="4572000" cy="514349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56" name="Google Shape;172;p23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57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/>
          <a:noFill/>
          <a:ln>
            <a:noFill/>
          </a:ln>
        </p:spPr>
      </p:sp>
      <p:sp>
        <p:nvSpPr>
          <p:cNvPr id="1049458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59" name="Google Shape;175;p235"/>
          <p:cNvSpPr/>
          <p:nvPr/>
        </p:nvSpPr>
        <p:spPr>
          <a:xfrm>
            <a:off x="4879819" y="656889"/>
            <a:ext cx="90534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460" name="Google Shape;176;p235"/>
          <p:cNvSpPr/>
          <p:nvPr/>
        </p:nvSpPr>
        <p:spPr>
          <a:xfrm>
            <a:off x="4241543" y="1368179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61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/>
          <a:noFill/>
          <a:ln>
            <a:noFill/>
          </a:ln>
        </p:spPr>
      </p:sp>
      <p:sp>
        <p:nvSpPr>
          <p:cNvPr id="1049462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63" name="Google Shape;179;p235"/>
          <p:cNvSpPr/>
          <p:nvPr/>
        </p:nvSpPr>
        <p:spPr>
          <a:xfrm>
            <a:off x="4241543" y="2951688"/>
            <a:ext cx="660903" cy="660903"/>
          </a:xfrm>
          <a:prstGeom prst="ellipse"/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64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/>
          <a:noFill/>
          <a:ln>
            <a:noFill/>
          </a:ln>
        </p:spPr>
      </p:sp>
      <p:sp>
        <p:nvSpPr>
          <p:cNvPr id="1049465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208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Google Shape;183;p23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09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048650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/>
            <a:solidFill>
              <a:srgbClr val="C4CFE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51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/>
            <a:solidFill>
              <a:srgbClr val="5575C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652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653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8654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55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56" name="Google Shape;191;p23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399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9" name="Google Shape;193;p23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42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/>
          <a:noFill/>
          <a:ln>
            <a:noFill/>
          </a:ln>
        </p:spPr>
      </p:sp>
      <p:sp>
        <p:nvSpPr>
          <p:cNvPr id="1049343" name="Google Shape;195;p237"/>
          <p:cNvSpPr/>
          <p:nvPr/>
        </p:nvSpPr>
        <p:spPr>
          <a:xfrm>
            <a:off x="-1" y="1178120"/>
            <a:ext cx="4781551" cy="3333750"/>
          </a:xfrm>
          <a:prstGeom prst="rect"/>
          <a:solidFill>
            <a:srgbClr val="C4CFEE">
              <a:alpha val="20000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44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5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46" name="Google Shape;198;p23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365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2" name="Google Shape;200;p23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13" name="Google Shape;201;p238"/>
          <p:cNvSpPr/>
          <p:nvPr/>
        </p:nvSpPr>
        <p:spPr>
          <a:xfrm>
            <a:off x="4135880" y="856040"/>
            <a:ext cx="142497" cy="879326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14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/>
          <a:noFill/>
          <a:ln>
            <a:noFill/>
          </a:ln>
        </p:spPr>
      </p:sp>
      <p:sp>
        <p:nvSpPr>
          <p:cNvPr id="1049215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6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7" name="Google Shape;205;p23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515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6" name="Google Shape;207;p23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25" name="Google Shape;208;p239"/>
          <p:cNvSpPr/>
          <p:nvPr/>
        </p:nvSpPr>
        <p:spPr>
          <a:xfrm>
            <a:off x="3817856" y="656889"/>
            <a:ext cx="143829" cy="34409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726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/>
          <a:noFill/>
          <a:ln>
            <a:noFill/>
          </a:ln>
        </p:spPr>
      </p:sp>
      <p:sp>
        <p:nvSpPr>
          <p:cNvPr id="1049727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8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310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4" name="Google Shape;213;p240"/>
          <p:cNvSpPr/>
          <p:nvPr/>
        </p:nvSpPr>
        <p:spPr>
          <a:xfrm>
            <a:off x="5312964" y="0"/>
            <a:ext cx="3831036" cy="514349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55" name="Google Shape;214;p240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56" name="Google Shape;215;p240"/>
          <p:cNvSpPr/>
          <p:nvPr/>
        </p:nvSpPr>
        <p:spPr>
          <a:xfrm>
            <a:off x="5302804" y="575609"/>
            <a:ext cx="143829" cy="344091"/>
          </a:xfrm>
          <a:prstGeom prst="rect"/>
          <a:solidFill>
            <a:schemeClr val="l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057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/>
          <a:noFill/>
          <a:ln>
            <a:noFill/>
          </a:ln>
        </p:spPr>
      </p:sp>
      <p:sp>
        <p:nvSpPr>
          <p:cNvPr id="1049058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9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483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43" name="Google Shape;220;p241"/>
          <p:cNvSpPr/>
          <p:nvPr/>
        </p:nvSpPr>
        <p:spPr>
          <a:xfrm>
            <a:off x="0" y="-1"/>
            <a:ext cx="4898780" cy="5143498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34275" lIns="68550" rIns="68550" spcFirstLastPara="1" tIns="34275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05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301" name="Google Shape;221;p24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20639" r="24166"/>
          <a:stretch>
            <a:fillRect/>
          </a:stretch>
        </p:blipFill>
        <p:spPr>
          <a:xfrm>
            <a:off x="4885624" y="3"/>
            <a:ext cx="4258376" cy="5143498"/>
          </a:xfrm>
          <a:prstGeom prst="rect"/>
          <a:noFill/>
          <a:ln>
            <a:noFill/>
          </a:ln>
        </p:spPr>
      </p:pic>
      <p:pic>
        <p:nvPicPr>
          <p:cNvPr id="2097302" name="Google Shape;222;p24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44" name="Google Shape;223;p241"/>
          <p:cNvSpPr/>
          <p:nvPr/>
        </p:nvSpPr>
        <p:spPr>
          <a:xfrm>
            <a:off x="0" y="378373"/>
            <a:ext cx="3866493" cy="461141"/>
          </a:xfrm>
          <a:prstGeom prst="rect"/>
          <a:solidFill>
            <a:srgbClr val="BD873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645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b="1" cap="none" sz="17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6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7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2385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b="1" cap="none" sz="15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60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Google Shape;18;p21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161" name="Google Shape;19;p216"/>
          <p:cNvGrpSpPr/>
          <p:nvPr/>
        </p:nvGrpSpPr>
        <p:grpSpPr>
          <a:xfrm>
            <a:off x="270525" y="226006"/>
            <a:ext cx="175225" cy="4293887"/>
            <a:chOff x="270520" y="1140367"/>
            <a:chExt cx="175260" cy="4075443"/>
          </a:xfrm>
        </p:grpSpPr>
        <p:grpSp>
          <p:nvGrpSpPr>
            <p:cNvPr id="162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1048589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29" name="Google Shape;22;p216"/>
              <p:cNvCxnSpPr>
                <a:cxnSpLocks/>
              </p:cNvCxnSpPr>
              <p:nvPr/>
            </p:nvCxnSpPr>
            <p:spPr>
              <a:xfrm>
                <a:off x="216745" y="415952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16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3145730" name="Google Shape;24;p216"/>
              <p:cNvCxnSpPr>
                <a:cxnSpLocks/>
              </p:cNvCxnSpPr>
              <p:nvPr/>
            </p:nvCxnSpPr>
            <p:spPr>
              <a:xfrm flipH="1">
                <a:off x="214345" y="1402852"/>
                <a:ext cx="2400" cy="228210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590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368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1049230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31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0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371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232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33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234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235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236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237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484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5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1049648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49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86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487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1049650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/>
                <a:solidFill>
                  <a:srgbClr val="F2F2F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1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52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1049653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/>
              <a:solidFill>
                <a:schemeClr val="l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54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ah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55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210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Google Shape;252;p244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924496" y="901633"/>
            <a:ext cx="3295009" cy="3449032"/>
          </a:xfrm>
          <a:prstGeom prst="rect"/>
          <a:noFill/>
          <a:ln>
            <a:noFill/>
          </a:ln>
        </p:spPr>
      </p:pic>
      <p:sp>
        <p:nvSpPr>
          <p:cNvPr id="1048657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400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0" name="Google Shape;255;p245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555408" y="637575"/>
            <a:ext cx="4004832" cy="4042613"/>
          </a:xfrm>
          <a:prstGeom prst="rect"/>
          <a:noFill/>
          <a:ln>
            <a:noFill/>
          </a:ln>
        </p:spPr>
      </p:pic>
      <p:sp>
        <p:nvSpPr>
          <p:cNvPr id="1049347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238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4" name="Google Shape;258;p246" descr="Ic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2360040" y="277448"/>
            <a:ext cx="4422039" cy="4588604"/>
          </a:xfrm>
          <a:prstGeom prst="rect"/>
          <a:noFill/>
          <a:ln>
            <a:noFill/>
          </a:ln>
        </p:spPr>
      </p:pic>
      <p:sp>
        <p:nvSpPr>
          <p:cNvPr id="1048824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5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412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7" name="Google Shape;262;p24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9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94" name="Google Shape;264;p247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397" name="Google Shape;267;p247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9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02" name="Google Shape;272;p24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256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5" name="Google Shape;274;p24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76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77" name="Google Shape;276;p248"/>
          <p:cNvSpPr/>
          <p:nvPr/>
        </p:nvSpPr>
        <p:spPr>
          <a:xfrm>
            <a:off x="919659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78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79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880" name="Google Shape;279;p248"/>
          <p:cNvSpPr/>
          <p:nvPr/>
        </p:nvSpPr>
        <p:spPr>
          <a:xfrm>
            <a:off x="5373397" y="1739452"/>
            <a:ext cx="3360175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1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82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3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4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85" name="Google Shape;284;p24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27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0" name="Google Shape;286;p24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753" name="Google Shape;287;p249"/>
          <p:cNvCxnSpPr>
            <a:cxnSpLocks/>
          </p:cNvCxnSpPr>
          <p:nvPr/>
        </p:nvCxnSpPr>
        <p:spPr>
          <a:xfrm rot="10800000" flipH="1">
            <a:off x="0" y="2140588"/>
            <a:ext cx="9143999" cy="1"/>
          </a:xfrm>
          <a:prstGeom prst="straightConnector1"/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6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1048948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49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4" name="Google Shape;291;p249"/>
            <p:cNvCxnSpPr>
              <a:cxnSpLocks/>
            </p:cNvCxnSpPr>
            <p:nvPr/>
          </p:nvCxnSpPr>
          <p:spPr>
            <a:xfrm>
              <a:off x="2537525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50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/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77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1048951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52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/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3145755" name="Google Shape;296;p249"/>
            <p:cNvCxnSpPr>
              <a:cxnSpLocks/>
            </p:cNvCxnSpPr>
            <p:nvPr/>
          </p:nvCxnSpPr>
          <p:spPr>
            <a:xfrm>
              <a:off x="6606476" y="2088797"/>
              <a:ext cx="0" cy="548435"/>
            </a:xfrm>
            <a:prstGeom prst="straightConnector1"/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8953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/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54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55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56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57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58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59" name="Google Shape;303;p24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47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8" name="Google Shape;305;p25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82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83" name="Google Shape;307;p250"/>
          <p:cNvSpPr/>
          <p:nvPr/>
        </p:nvSpPr>
        <p:spPr>
          <a:xfrm>
            <a:off x="919659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4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5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86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87" name="Google Shape;311;p250"/>
          <p:cNvSpPr/>
          <p:nvPr/>
        </p:nvSpPr>
        <p:spPr>
          <a:xfrm>
            <a:off x="3889103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8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89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0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91" name="Google Shape;315;p250"/>
          <p:cNvSpPr/>
          <p:nvPr/>
        </p:nvSpPr>
        <p:spPr>
          <a:xfrm>
            <a:off x="6858546" y="1739452"/>
            <a:ext cx="1944138" cy="1856806"/>
          </a:xfrm>
          <a:prstGeom prst="rect"/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92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sp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cap="none" sz="1600" i="1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600" i="1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93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4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5" name="Google Shape;319;p25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362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1" name="Google Shape;321;p25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63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200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201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02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203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204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5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6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7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08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09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10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211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12" name="Google Shape;336;p25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51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729" name="Google Shape;27;p311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b="0" cap="none" sz="1013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307" name="Google Shape;28;p31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308" name="Google Shape;29;p311" descr="Graphical user interfac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652061" y="192491"/>
            <a:ext cx="7839878" cy="4758519"/>
          </a:xfrm>
          <a:prstGeom prst="rect"/>
          <a:noFill/>
          <a:ln>
            <a:noFill/>
          </a:ln>
        </p:spPr>
      </p:pic>
      <p:sp>
        <p:nvSpPr>
          <p:cNvPr id="10497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b="1" cap="none" sz="16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3145866" name="Google Shape;31;p311"/>
          <p:cNvCxnSpPr>
            <a:cxnSpLocks/>
          </p:cNvCxnSpPr>
          <p:nvPr/>
        </p:nvCxnSpPr>
        <p:spPr>
          <a:xfrm>
            <a:off x="4069889" y="1814037"/>
            <a:ext cx="987552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145867" name="Google Shape;32;p311"/>
          <p:cNvCxnSpPr>
            <a:cxnSpLocks/>
          </p:cNvCxnSpPr>
          <p:nvPr/>
        </p:nvCxnSpPr>
        <p:spPr>
          <a:xfrm>
            <a:off x="3996377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68" name="Google Shape;33;p311"/>
          <p:cNvCxnSpPr>
            <a:cxnSpLocks/>
          </p:cNvCxnSpPr>
          <p:nvPr/>
        </p:nvCxnSpPr>
        <p:spPr>
          <a:xfrm>
            <a:off x="40331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69" name="Google Shape;34;p311"/>
          <p:cNvCxnSpPr>
            <a:cxnSpLocks/>
          </p:cNvCxnSpPr>
          <p:nvPr/>
        </p:nvCxnSpPr>
        <p:spPr>
          <a:xfrm>
            <a:off x="5075539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45870" name="Google Shape;35;p311"/>
          <p:cNvCxnSpPr>
            <a:cxnSpLocks/>
          </p:cNvCxnSpPr>
          <p:nvPr/>
        </p:nvCxnSpPr>
        <p:spPr>
          <a:xfrm>
            <a:off x="5107533" y="1814037"/>
            <a:ext cx="18658" cy="0"/>
          </a:xfrm>
          <a:prstGeom prst="straightConnector1"/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31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25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6" name="Google Shape;338;p25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58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886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59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887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88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889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890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1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2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3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4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895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896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897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98" name="Google Shape;353;p25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39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55" name="Google Shape;355;p25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95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21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22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23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24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25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6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7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8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29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30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31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32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33" name="Google Shape;370;p25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23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Google Shape;372;p25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32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8778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chemeClr val="accent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3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8779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80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781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chemeClr val="lt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8782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3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4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5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86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87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88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8789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90" name="Google Shape;387;p25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33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2" name="Google Shape;389;p25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08" name="Google Shape;390;p255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786" name="Google Shape;391;p255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109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10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1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12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3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114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5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16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17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118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19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0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1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2" name="Google Shape;405;p25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518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0" name="Google Shape;407;p25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38" name="Google Shape;408;p256"/>
          <p:cNvSpPr/>
          <p:nvPr/>
        </p:nvSpPr>
        <p:spPr>
          <a:xfrm>
            <a:off x="0" y="2091264"/>
            <a:ext cx="9144000" cy="2197931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45871" name="Google Shape;409;p256"/>
          <p:cNvCxnSpPr>
            <a:cxnSpLocks/>
          </p:cNvCxnSpPr>
          <p:nvPr/>
        </p:nvCxnSpPr>
        <p:spPr>
          <a:xfrm>
            <a:off x="0" y="2098885"/>
            <a:ext cx="9144000" cy="0"/>
          </a:xfrm>
          <a:prstGeom prst="straightConnector1"/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739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40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1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42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3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744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5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46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47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/>
          <a:noFill/>
          <a:ln>
            <a:noFill/>
          </a:ln>
        </p:spPr>
      </p:sp>
      <p:sp>
        <p:nvSpPr>
          <p:cNvPr id="1049748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49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0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1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2" name="Google Shape;423;p25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283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4" name="Google Shape;425;p25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97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84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285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3145764" name="Google Shape;429;p257"/>
              <p:cNvCxnSpPr>
                <a:cxnSpLocks/>
                <a:endCxn id="104899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8998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99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6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3145765" name="Google Shape;433;p257"/>
              <p:cNvCxnSpPr>
                <a:cxnSpLocks/>
                <a:endCxn id="1049001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00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01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7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3145766" name="Google Shape;437;p257"/>
              <p:cNvCxnSpPr>
                <a:cxnSpLocks/>
                <a:endCxn id="1049003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02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03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3145767" name="Google Shape;441;p257"/>
              <p:cNvCxnSpPr>
                <a:cxnSpLocks/>
                <a:endCxn id="1049005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04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005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1" cap="none" sz="1400" i="0" lang="en-US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b="0" cap="none" sz="1400" i="0" strike="noStrike" u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006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7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8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09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0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1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2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3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4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5" name="Google Shape;453;p25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478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0" name="Google Shape;455;p25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79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1049629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0" name="Google Shape;458;p258"/>
            <p:cNvCxnSpPr>
              <a:cxnSpLocks/>
            </p:cNvCxnSpPr>
            <p:nvPr/>
          </p:nvCxnSpPr>
          <p:spPr>
            <a:xfrm>
              <a:off x="1060806" y="3403616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0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104963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51" name="Google Shape;461;p258"/>
            <p:cNvCxnSpPr>
              <a:cxnSpLocks/>
            </p:cNvCxnSpPr>
            <p:nvPr/>
          </p:nvCxnSpPr>
          <p:spPr>
            <a:xfrm>
              <a:off x="4979664" y="1698859"/>
              <a:ext cx="0" cy="914162"/>
            </a:xfrm>
            <a:prstGeom prst="straightConnector1"/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81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3145852" name="Google Shape;463;p258"/>
            <p:cNvCxnSpPr>
              <a:cxnSpLocks/>
            </p:cNvCxnSpPr>
            <p:nvPr/>
          </p:nvCxnSpPr>
          <p:spPr>
            <a:xfrm>
              <a:off x="1060806" y="1698859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31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3145853" name="Google Shape;466;p258"/>
            <p:cNvCxnSpPr>
              <a:cxnSpLocks/>
            </p:cNvCxnSpPr>
            <p:nvPr/>
          </p:nvCxnSpPr>
          <p:spPr>
            <a:xfrm>
              <a:off x="4979664" y="3403616"/>
              <a:ext cx="0" cy="914162"/>
            </a:xfrm>
            <a:prstGeom prst="straightConnector1"/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632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633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34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35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36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37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38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39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0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1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42" name="Google Shape;477;p25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313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7" name="Google Shape;479;p25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314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315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07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777" name="Google Shape;483;p259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316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778" name="Google Shape;485;p259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073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074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sz="1400" i="0" lang="en-US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75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cap="none" sz="1400" i="0" lang="en-US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076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077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cap="none" sz="1200" i="0" lang="en-US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b="0" cap="none" sz="1200" i="0" strike="noStrike" u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408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6" name="Google Shape;492;p26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8000"/>
          </a:xfrm>
          <a:prstGeom prst="rect"/>
          <a:noFill/>
          <a:ln>
            <a:noFill/>
          </a:ln>
        </p:spPr>
      </p:pic>
      <p:grpSp>
        <p:nvGrpSpPr>
          <p:cNvPr id="409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10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1049387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145820" name="Google Shape;496;p260"/>
              <p:cNvCxnSpPr>
                <a:cxnSpLocks/>
              </p:cNvCxnSpPr>
              <p:nvPr/>
            </p:nvCxnSpPr>
            <p:spPr>
              <a:xfrm>
                <a:off x="216745" y="3048709"/>
                <a:ext cx="0" cy="1112843"/>
              </a:xfrm>
              <a:prstGeom prst="straightConnector1"/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11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3145821" name="Google Shape;498;p260"/>
              <p:cNvCxnSpPr>
                <a:cxnSpLocks/>
              </p:cNvCxnSpPr>
              <p:nvPr/>
            </p:nvCxnSpPr>
            <p:spPr>
              <a:xfrm>
                <a:off x="216745" y="1402852"/>
                <a:ext cx="0" cy="1105030"/>
              </a:xfrm>
              <a:prstGeom prst="straightConnector1"/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049388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9389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0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1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0000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92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25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3" name="Google Shape;505;p26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255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2097204" name="Google Shape;507;p261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2">
              <a:alphaModFix/>
            </a:blip>
            <a:srcRect/>
            <a:stretch>
              <a:fillRect/>
            </a:stretch>
          </p:blipFill>
          <p:spPr>
            <a:xfrm>
              <a:off x="198438" y="775483"/>
              <a:ext cx="8634888" cy="927681"/>
            </a:xfrm>
            <a:prstGeom prst="rect"/>
            <a:noFill/>
            <a:ln>
              <a:noFill/>
            </a:ln>
          </p:spPr>
        </p:pic>
        <p:sp>
          <p:nvSpPr>
            <p:cNvPr id="1048866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67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68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869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/>
            <a:noFill/>
            <a:ln>
              <a:noFill/>
            </a:ln>
          </p:spPr>
          <p:txBody>
            <a:bodyPr anchor="ctr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13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300" i="0" strike="noStrike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48870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1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2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3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4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75" name="Google Shape;517;p26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96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Google Shape;38;p217" descr="A computer on a table  Description automatically generated with medium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t="8552" r="1749" b="8552"/>
          <a:stretch>
            <a:fillRect/>
          </a:stretch>
        </p:blipFill>
        <p:spPr>
          <a:xfrm>
            <a:off x="-1" y="-1"/>
            <a:ext cx="9144001" cy="5143501"/>
          </a:xfrm>
          <a:prstGeom prst="rect"/>
          <a:noFill/>
          <a:ln>
            <a:noFill/>
          </a:ln>
        </p:spPr>
      </p:pic>
      <p:pic>
        <p:nvPicPr>
          <p:cNvPr id="2097164" name="Google Shape;39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20" name="Google Shape;40;p217"/>
          <p:cNvSpPr/>
          <p:nvPr/>
        </p:nvSpPr>
        <p:spPr>
          <a:xfrm>
            <a:off x="2240495" y="1407885"/>
            <a:ext cx="4811571" cy="76670"/>
          </a:xfrm>
          <a:prstGeom prst="rect"/>
          <a:solidFill>
            <a:srgbClr val="F0C8CE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65" name="Google Shape;41;p21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3">
            <a:alphaModFix/>
          </a:blip>
          <a:srcRect/>
          <a:stretch>
            <a:fillRect/>
          </a:stretch>
        </p:blipFill>
        <p:spPr>
          <a:xfrm>
            <a:off x="2692835" y="1785257"/>
            <a:ext cx="1181100" cy="1181100"/>
          </a:xfrm>
          <a:prstGeom prst="rect"/>
          <a:noFill/>
          <a:ln>
            <a:noFill/>
          </a:ln>
        </p:spPr>
      </p:pic>
      <p:sp>
        <p:nvSpPr>
          <p:cNvPr id="1048621" name="Google Shape;42;p217"/>
          <p:cNvSpPr/>
          <p:nvPr/>
        </p:nvSpPr>
        <p:spPr>
          <a:xfrm>
            <a:off x="2233323" y="613458"/>
            <a:ext cx="4818743" cy="79442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622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cap="none" sz="18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23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14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219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Google Shape;519;p26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sp>
        <p:nvSpPr>
          <p:cNvPr id="1048723" name="Google Shape;520;p262"/>
          <p:cNvSpPr/>
          <p:nvPr/>
        </p:nvSpPr>
        <p:spPr>
          <a:xfrm>
            <a:off x="775398" y="1631221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4" name="Google Shape;521;p262"/>
          <p:cNvSpPr/>
          <p:nvPr/>
        </p:nvSpPr>
        <p:spPr>
          <a:xfrm>
            <a:off x="777473" y="3291039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5" name="Google Shape;522;p262"/>
          <p:cNvSpPr/>
          <p:nvPr/>
        </p:nvSpPr>
        <p:spPr>
          <a:xfrm>
            <a:off x="5148140" y="1631221"/>
            <a:ext cx="940529" cy="940529"/>
          </a:xfrm>
          <a:prstGeom prst="ellipse"/>
          <a:solidFill>
            <a:schemeClr val="lt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6" name="Google Shape;523;p262"/>
          <p:cNvSpPr/>
          <p:nvPr/>
        </p:nvSpPr>
        <p:spPr>
          <a:xfrm>
            <a:off x="5150215" y="3291039"/>
            <a:ext cx="940529" cy="940529"/>
          </a:xfrm>
          <a:prstGeom prst="ellipse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27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28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29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0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1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1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732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/>
          <a:noFill/>
          <a:ln>
            <a:noFill/>
          </a:ln>
        </p:spPr>
      </p:sp>
      <p:sp>
        <p:nvSpPr>
          <p:cNvPr id="1048733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734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/>
          <a:noFill/>
          <a:ln>
            <a:noFill/>
          </a:ln>
        </p:spPr>
      </p:sp>
      <p:sp>
        <p:nvSpPr>
          <p:cNvPr id="1048735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36" name="Google Shape;533;p26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402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2" name="Google Shape;535;p26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403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1049353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/>
            <a:solidFill>
              <a:srgbClr val="22366A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4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1049354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55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9356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/>
              <a:solidFill>
                <a:srgbClr val="F2F2F2"/>
              </a:solidFill>
              <a:ln>
                <a:noFill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b="0" cap="none" sz="1800" i="0" strike="noStrike" u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49357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b="0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8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9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0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1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62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63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/>
          <a:noFill/>
          <a:ln>
            <a:noFill/>
          </a:ln>
        </p:spPr>
      </p:sp>
      <p:sp>
        <p:nvSpPr>
          <p:cNvPr id="1049364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5" name="Google Shape;550;p26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236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8806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07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08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09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810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11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2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3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4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5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6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7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8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19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0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1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2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3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437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1049470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1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ah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2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ah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b="0" cap="none" sz="18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3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ah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474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ah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75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6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7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8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79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0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1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2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3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b="0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4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5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6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87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b="1" cap="none" sz="32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31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6" name="Google Shape;592;p26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12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060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1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2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3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4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accent1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065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066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67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68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69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0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71" name="Google Shape;605;p26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445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1" name="Google Shape;607;p26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46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1049514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/>
            <a:solidFill>
              <a:srgbClr val="F2F2F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5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6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7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8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19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/>
            <a:solidFill>
              <a:srgbClr val="F2F2F2"/>
            </a:solidFill>
            <a:ln>
              <a:noFill/>
            </a:ln>
            <a:effectLst>
              <a:outerShdw algn="ctr" blurRad="63500" rotWithShape="0" sx="102000" sy="10200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1" cap="none" sz="13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20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1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2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3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4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25" name="Google Shape;620;p26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374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5" name="Google Shape;622;p26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56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7" name="Google Shape;624;p26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37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58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59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4" name="Google Shape;629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77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378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61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2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5" name="Google Shape;635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3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79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380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64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5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6" name="Google Shape;641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6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81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382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67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lt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68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7" name="Google Shape;647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69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83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384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1049270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/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271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/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3145808" name="Google Shape;653;p268"/>
            <p:cNvCxnSpPr>
              <a:cxnSpLocks/>
            </p:cNvCxnSpPr>
            <p:nvPr/>
          </p:nvCxnSpPr>
          <p:spPr>
            <a:xfrm>
              <a:off x="1681048" y="1841656"/>
              <a:ext cx="0" cy="692859"/>
            </a:xfrm>
            <a:prstGeom prst="straightConnector1"/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049272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73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74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75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76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77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519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11" name="Google Shape;661;p26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53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54" name="Google Shape;663;p26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0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521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2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55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56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2" name="Google Shape;669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57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3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4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58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59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3" name="Google Shape;675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0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5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6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61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62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4" name="Google Shape;681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3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7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28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64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65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5" name="Google Shape;687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6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2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3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67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68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76" name="Google Shape;693;p269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69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70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1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2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3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74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388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8" name="Google Shape;701;p27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88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89" name="Google Shape;703;p27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9290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291" name="Google Shape;705;p270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2" name="Google Shape;706;p270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3" name="Google Shape;707;p270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4" name="Google Shape;708;p270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dk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5" name="Google Shape;709;p270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6" name="Google Shape;710;p270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7" name="Google Shape;711;p270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8" name="Google Shape;712;p270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lt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99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0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1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2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3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4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5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06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227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Google Shape;722;p27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5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54" name="Google Shape;724;p27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875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b="0" cap="none" sz="13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56" name="Google Shape;726;p271"/>
          <p:cNvSpPr/>
          <p:nvPr/>
        </p:nvSpPr>
        <p:spPr>
          <a:xfrm>
            <a:off x="89548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7" name="Google Shape;727;p271"/>
          <p:cNvSpPr/>
          <p:nvPr/>
        </p:nvSpPr>
        <p:spPr>
          <a:xfrm>
            <a:off x="283282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8" name="Google Shape;728;p271"/>
          <p:cNvSpPr/>
          <p:nvPr/>
        </p:nvSpPr>
        <p:spPr>
          <a:xfrm>
            <a:off x="477016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59" name="Google Shape;729;p271"/>
          <p:cNvSpPr/>
          <p:nvPr/>
        </p:nvSpPr>
        <p:spPr>
          <a:xfrm>
            <a:off x="6707505" y="2047481"/>
            <a:ext cx="600740" cy="600740"/>
          </a:xfrm>
          <a:prstGeom prst="ellipse"/>
          <a:solidFill>
            <a:schemeClr val="accent4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0" name="Google Shape;730;p271"/>
          <p:cNvSpPr/>
          <p:nvPr/>
        </p:nvSpPr>
        <p:spPr>
          <a:xfrm>
            <a:off x="186415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1" name="Google Shape;731;p271"/>
          <p:cNvSpPr/>
          <p:nvPr/>
        </p:nvSpPr>
        <p:spPr>
          <a:xfrm>
            <a:off x="380149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2" name="Google Shape;732;p271"/>
          <p:cNvSpPr/>
          <p:nvPr/>
        </p:nvSpPr>
        <p:spPr>
          <a:xfrm>
            <a:off x="573883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3" name="Google Shape;733;p271"/>
          <p:cNvSpPr/>
          <p:nvPr/>
        </p:nvSpPr>
        <p:spPr>
          <a:xfrm>
            <a:off x="7676175" y="2878423"/>
            <a:ext cx="600740" cy="600740"/>
          </a:xfrm>
          <a:prstGeom prst="ellipse"/>
          <a:solidFill>
            <a:schemeClr val="accent1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cap="none" sz="13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6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6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6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6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6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6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7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200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Google Shape;46;p218" descr="Graphical user interface, application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167" name="Google Shape;47;p21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358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8" name="Google Shape;743;p27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79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0" name="Google Shape;745;p272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796" name="Google Shape;746;p272"/>
          <p:cNvCxnSpPr>
            <a:cxnSpLocks/>
            <a:stCxn id="1049181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181" name="Google Shape;747;p272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2" name="Google Shape;748;p272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3" name="Google Shape;749;p272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4" name="Google Shape;750;p272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5" name="Google Shape;751;p272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6" name="Google Shape;752;p272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7" name="Google Shape;753;p272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88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89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90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91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92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93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94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514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5" name="Google Shape;762;p27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709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10" name="Google Shape;764;p27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45865" name="Google Shape;765;p273"/>
          <p:cNvCxnSpPr>
            <a:cxnSpLocks/>
            <a:stCxn id="1049711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/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49711" name="Google Shape;766;p273"/>
          <p:cNvSpPr/>
          <p:nvPr/>
        </p:nvSpPr>
        <p:spPr>
          <a:xfrm>
            <a:off x="4387355" y="874471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2" name="Google Shape;767;p273"/>
          <p:cNvSpPr/>
          <p:nvPr/>
        </p:nvSpPr>
        <p:spPr>
          <a:xfrm>
            <a:off x="4387355" y="1481023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3" name="Google Shape;768;p273"/>
          <p:cNvSpPr/>
          <p:nvPr/>
        </p:nvSpPr>
        <p:spPr>
          <a:xfrm>
            <a:off x="4387355" y="2087575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4" name="Google Shape;769;p273"/>
          <p:cNvSpPr/>
          <p:nvPr/>
        </p:nvSpPr>
        <p:spPr>
          <a:xfrm>
            <a:off x="4387355" y="2694127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5" name="Google Shape;770;p273"/>
          <p:cNvSpPr/>
          <p:nvPr/>
        </p:nvSpPr>
        <p:spPr>
          <a:xfrm>
            <a:off x="4387355" y="3300679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6" name="Google Shape;771;p273"/>
          <p:cNvSpPr/>
          <p:nvPr/>
        </p:nvSpPr>
        <p:spPr>
          <a:xfrm>
            <a:off x="4387355" y="3907231"/>
            <a:ext cx="369291" cy="369291"/>
          </a:xfrm>
          <a:prstGeom prst="ellipse"/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7" name="Google Shape;772;p273"/>
          <p:cNvSpPr/>
          <p:nvPr/>
        </p:nvSpPr>
        <p:spPr>
          <a:xfrm>
            <a:off x="4387355" y="4513786"/>
            <a:ext cx="369291" cy="369291"/>
          </a:xfrm>
          <a:prstGeom prst="ellipse"/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algn="t" blurRad="50800" dir="54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cap="none" sz="8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b="1" cap="none" sz="8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718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19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0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1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2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3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24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278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1" name="Google Shape;781;p27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60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61" name="Google Shape;783;p27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756" name="Google Shape;785;p274"/>
            <p:cNvCxnSpPr>
              <a:cxnSpLocks/>
              <a:stCxn id="1048962" idx="6"/>
              <a:endCxn id="104896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7" name="Google Shape;788;p274"/>
            <p:cNvCxnSpPr>
              <a:cxnSpLocks/>
              <a:stCxn id="1048962" idx="6"/>
              <a:endCxn id="104897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8" name="Google Shape;790;p274"/>
            <p:cNvCxnSpPr>
              <a:cxnSpLocks/>
              <a:stCxn id="1048962" idx="6"/>
              <a:endCxn id="104897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9" name="Google Shape;792;p274"/>
            <p:cNvCxnSpPr>
              <a:cxnSpLocks/>
              <a:stCxn id="1048962" idx="6"/>
              <a:endCxn id="1048984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0" name="Google Shape;794;p274"/>
            <p:cNvCxnSpPr>
              <a:cxnSpLocks/>
              <a:stCxn id="1048962" idx="6"/>
              <a:endCxn id="1048981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1" name="Google Shape;796;p274"/>
            <p:cNvCxnSpPr>
              <a:cxnSpLocks/>
              <a:stCxn id="1048962" idx="6"/>
              <a:endCxn id="1048978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62" name="Google Shape;798;p274"/>
            <p:cNvCxnSpPr>
              <a:cxnSpLocks/>
              <a:stCxn id="1048962" idx="6"/>
              <a:endCxn id="104896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28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8962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63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8964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5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6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7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8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6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0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1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2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3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4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5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6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7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8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79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0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1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2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3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984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985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6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7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8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89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90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91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92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475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9" name="Google Shape;825;p27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9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97" name="Google Shape;827;p27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6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3145843" name="Google Shape;829;p275"/>
            <p:cNvCxnSpPr>
              <a:cxnSpLocks/>
              <a:stCxn id="1049598" idx="6"/>
              <a:endCxn id="1049602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4" name="Google Shape;832;p275"/>
            <p:cNvCxnSpPr>
              <a:cxnSpLocks/>
              <a:stCxn id="1049598" idx="6"/>
              <a:endCxn id="104960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5" name="Google Shape;834;p275"/>
            <p:cNvCxnSpPr>
              <a:cxnSpLocks/>
              <a:stCxn id="1049598" idx="6"/>
              <a:endCxn id="104961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6" name="Google Shape;836;p275"/>
            <p:cNvCxnSpPr>
              <a:cxnSpLocks/>
              <a:stCxn id="1049598" idx="6"/>
              <a:endCxn id="1049620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7" name="Google Shape;838;p275"/>
            <p:cNvCxnSpPr>
              <a:cxnSpLocks/>
              <a:stCxn id="1049598" idx="6"/>
              <a:endCxn id="1049617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8" name="Google Shape;840;p275"/>
            <p:cNvCxnSpPr>
              <a:cxnSpLocks/>
              <a:stCxn id="1049598" idx="6"/>
              <a:endCxn id="1049614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49" name="Google Shape;842;p275"/>
            <p:cNvCxnSpPr>
              <a:cxnSpLocks/>
              <a:stCxn id="1049598" idx="6"/>
              <a:endCxn id="1049605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-37402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77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1049598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/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599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/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l" blurRad="50800" dir="27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1049600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1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2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3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4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5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6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7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8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09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0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1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2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3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4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5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6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7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/>
            <a:solidFill>
              <a:schemeClr val="accent1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b="0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1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/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cap="none" sz="1200" i="1" lang="en-US" strike="noStrike" u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b="0" cap="none" sz="12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620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621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2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3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4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5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6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7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28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429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indent="-3429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317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8" name="Google Shape;869;p276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117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28" name="Google Shape;870;p27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79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80" name="Google Shape;872;p27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8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79" name="Google Shape;874;p276"/>
            <p:cNvCxnSpPr>
              <a:cxnSpLocks/>
              <a:stCxn id="1049081" idx="6"/>
              <a:endCxn id="1049082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0" name="Google Shape;877;p276"/>
            <p:cNvCxnSpPr>
              <a:cxnSpLocks/>
              <a:stCxn id="1049081" idx="6"/>
              <a:endCxn id="1049084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1" name="Google Shape;879;p276"/>
            <p:cNvCxnSpPr>
              <a:cxnSpLocks/>
              <a:stCxn id="1049081" idx="6"/>
              <a:endCxn id="104909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2" name="Google Shape;881;p276"/>
            <p:cNvCxnSpPr>
              <a:cxnSpLocks/>
              <a:stCxn id="1049081" idx="6"/>
              <a:endCxn id="1049094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3" name="Google Shape;883;p276"/>
            <p:cNvCxnSpPr>
              <a:cxnSpLocks/>
              <a:stCxn id="1049081" idx="6"/>
              <a:endCxn id="104908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4" name="Google Shape;885;p276"/>
            <p:cNvCxnSpPr>
              <a:cxnSpLocks/>
              <a:stCxn id="1049081" idx="6"/>
              <a:endCxn id="10490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85" name="Google Shape;887;p276"/>
            <p:cNvCxnSpPr>
              <a:cxnSpLocks/>
              <a:endCxn id="104909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081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1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32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082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3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1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084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5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2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0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7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3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088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89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4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09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91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5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092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93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26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094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95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096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7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8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99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00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01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02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03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239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Google Shape;913;p277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117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195" name="Google Shape;914;p27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27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28" name="Google Shape;916;p27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744" name="Google Shape;918;p277"/>
            <p:cNvCxnSpPr>
              <a:cxnSpLocks/>
              <a:stCxn id="1048829" idx="6"/>
              <a:endCxn id="104883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5" name="Google Shape;921;p277"/>
            <p:cNvCxnSpPr>
              <a:cxnSpLocks/>
              <a:stCxn id="1048829" idx="6"/>
              <a:endCxn id="104883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6" name="Google Shape;923;p277"/>
            <p:cNvCxnSpPr>
              <a:cxnSpLocks/>
              <a:stCxn id="1048829" idx="6"/>
              <a:endCxn id="104883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7" name="Google Shape;925;p277"/>
            <p:cNvCxnSpPr>
              <a:cxnSpLocks/>
              <a:stCxn id="1048829" idx="6"/>
              <a:endCxn id="104884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8" name="Google Shape;927;p277"/>
            <p:cNvCxnSpPr>
              <a:cxnSpLocks/>
              <a:stCxn id="1048829" idx="6"/>
              <a:endCxn id="1048836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49" name="Google Shape;929;p277"/>
            <p:cNvCxnSpPr>
              <a:cxnSpLocks/>
              <a:stCxn id="1048829" idx="6"/>
              <a:endCxn id="104883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50" name="Google Shape;931;p277"/>
            <p:cNvCxnSpPr>
              <a:cxnSpLocks/>
              <a:endCxn id="1048840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2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1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242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883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1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3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883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3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4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8834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5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5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8836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7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6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8838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39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7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8840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1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248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8842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843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8844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5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6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7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8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49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0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1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425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29" name="Google Shape;957;p278"/>
          <p:cNvSpPr/>
          <p:nvPr/>
        </p:nvSpPr>
        <p:spPr>
          <a:xfrm>
            <a:off x="0" y="1"/>
            <a:ext cx="9143999" cy="5143499"/>
          </a:xfrm>
          <a:prstGeom prst="rect"/>
          <a:solidFill>
            <a:srgbClr val="F2F2F2">
              <a:alpha val="94117"/>
            </a:srgbClr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b="1" cap="none" sz="105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2097284" name="Google Shape;958;p27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30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31" name="Google Shape;960;p27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6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3145825" name="Google Shape;962;p278"/>
            <p:cNvCxnSpPr>
              <a:cxnSpLocks/>
              <a:stCxn id="1049432" idx="6"/>
              <a:endCxn id="104943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6" name="Google Shape;965;p278"/>
            <p:cNvCxnSpPr>
              <a:cxnSpLocks/>
              <a:stCxn id="1049432" idx="6"/>
              <a:endCxn id="104943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7" name="Google Shape;967;p278"/>
            <p:cNvCxnSpPr>
              <a:cxnSpLocks/>
              <a:stCxn id="1049432" idx="6"/>
              <a:endCxn id="1049441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8" name="Google Shape;969;p278"/>
            <p:cNvCxnSpPr>
              <a:cxnSpLocks/>
              <a:stCxn id="1049432" idx="6"/>
              <a:endCxn id="104944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29" name="Google Shape;971;p278"/>
            <p:cNvCxnSpPr>
              <a:cxnSpLocks/>
              <a:stCxn id="1049432" idx="6"/>
              <a:endCxn id="1049439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0" name="Google Shape;973;p278"/>
            <p:cNvCxnSpPr>
              <a:cxnSpLocks/>
              <a:stCxn id="1049432" idx="6"/>
              <a:endCxn id="1049437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8266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31" name="Google Shape;975;p278"/>
            <p:cNvCxnSpPr>
              <a:cxnSpLocks/>
              <a:endCxn id="1049443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32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2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42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1049433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34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9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1049435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36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0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1049437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38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1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1049439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0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2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1049441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2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3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1049443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4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/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34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1049445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/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b="1" cap="none" sz="2000" i="1" strike="noStrike" u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446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/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b="1" cap="none" sz="900" i="1" lang="en-US" strike="noStrike" u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b="0" cap="none" sz="1400" i="0" strike="noStrike" u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1049447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48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49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50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51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52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53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54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204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Google Shape;1001;p27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30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31" name="Google Shape;1003;p27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31" name="Google Shape;1005;p279"/>
            <p:cNvCxnSpPr>
              <a:cxnSpLocks/>
              <a:stCxn id="1048632" idx="6"/>
              <a:endCxn id="104863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2" name="Google Shape;1008;p279"/>
            <p:cNvCxnSpPr>
              <a:cxnSpLocks/>
              <a:stCxn id="1048632" idx="6"/>
              <a:endCxn id="104863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3" name="Google Shape;1010;p279"/>
            <p:cNvCxnSpPr>
              <a:cxnSpLocks/>
              <a:stCxn id="1048632" idx="6"/>
              <a:endCxn id="104863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4" name="Google Shape;1012;p279"/>
            <p:cNvCxnSpPr>
              <a:cxnSpLocks/>
              <a:stCxn id="1048632" idx="6"/>
              <a:endCxn id="104863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5" name="Google Shape;1014;p279"/>
            <p:cNvCxnSpPr>
              <a:cxnSpLocks/>
              <a:stCxn id="1048632" idx="6"/>
              <a:endCxn id="1048636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6" name="Google Shape;1016;p279"/>
            <p:cNvCxnSpPr>
              <a:cxnSpLocks/>
              <a:stCxn id="1048632" idx="6"/>
              <a:endCxn id="104863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37" name="Google Shape;1018;p279"/>
            <p:cNvCxnSpPr>
              <a:cxnSpLocks/>
              <a:endCxn id="104863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632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3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4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5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6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7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8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639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64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4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4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4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4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4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4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4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405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3" name="Google Shape;1029;p28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66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67" name="Google Shape;1031;p28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6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813" name="Google Shape;1033;p280"/>
            <p:cNvCxnSpPr>
              <a:cxnSpLocks/>
              <a:stCxn id="1049368" idx="6"/>
              <a:endCxn id="1049369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4" name="Google Shape;1036;p280"/>
            <p:cNvCxnSpPr>
              <a:cxnSpLocks/>
              <a:stCxn id="1049368" idx="6"/>
              <a:endCxn id="1049370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5" name="Google Shape;1038;p280"/>
            <p:cNvCxnSpPr>
              <a:cxnSpLocks/>
              <a:stCxn id="1049368" idx="6"/>
              <a:endCxn id="1049373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6" name="Google Shape;1040;p280"/>
            <p:cNvCxnSpPr>
              <a:cxnSpLocks/>
              <a:stCxn id="1049368" idx="6"/>
              <a:endCxn id="1049375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7" name="Google Shape;1042;p280"/>
            <p:cNvCxnSpPr>
              <a:cxnSpLocks/>
              <a:stCxn id="1049368" idx="6"/>
              <a:endCxn id="104937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8" name="Google Shape;1044;p280"/>
            <p:cNvCxnSpPr>
              <a:cxnSpLocks/>
              <a:stCxn id="1049368" idx="6"/>
              <a:endCxn id="1049371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19" name="Google Shape;1046;p280"/>
            <p:cNvCxnSpPr>
              <a:cxnSpLocks/>
              <a:endCxn id="104937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368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69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0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1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2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3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4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75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76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7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8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79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0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1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2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3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372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4" name="Google Shape;1057;p28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3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39" name="Google Shape;1059;p28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3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3145797" name="Google Shape;1061;p281"/>
            <p:cNvCxnSpPr>
              <a:cxnSpLocks/>
              <a:stCxn id="1049240" idx="6"/>
              <a:endCxn id="1049241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8" name="Google Shape;1064;p281"/>
            <p:cNvCxnSpPr>
              <a:cxnSpLocks/>
              <a:stCxn id="1049240" idx="6"/>
              <a:endCxn id="1049242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799" name="Google Shape;1066;p281"/>
            <p:cNvCxnSpPr>
              <a:cxnSpLocks/>
              <a:stCxn id="1049240" idx="6"/>
              <a:endCxn id="1049245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0" name="Google Shape;1068;p281"/>
            <p:cNvCxnSpPr>
              <a:cxnSpLocks/>
              <a:stCxn id="1049240" idx="6"/>
              <a:endCxn id="1049247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1" name="Google Shape;1070;p281"/>
            <p:cNvCxnSpPr>
              <a:cxnSpLocks/>
              <a:stCxn id="1049240" idx="6"/>
              <a:endCxn id="104924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2" name="Google Shape;1072;p281"/>
            <p:cNvCxnSpPr>
              <a:cxnSpLocks/>
              <a:stCxn id="1049240" idx="6"/>
              <a:endCxn id="104924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71254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45803" name="Google Shape;1074;p281"/>
            <p:cNvCxnSpPr>
              <a:cxnSpLocks/>
              <a:endCxn id="104924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240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/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b="1" cap="none" sz="15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1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2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4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5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6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/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247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/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algn="t" blurRad="50800" dir="54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b="1" cap="none" sz="2000" i="1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248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49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0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1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2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3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4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55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2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250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Google Shape;49;p219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 amt="95000"/>
          </a:blip>
          <a:srcRect l="39364" r="3593"/>
          <a:stretch>
            <a:fillRect/>
          </a:stretch>
        </p:blipFill>
        <p:spPr>
          <a:xfrm>
            <a:off x="4743084" y="0"/>
            <a:ext cx="4400917" cy="5143495"/>
          </a:xfrm>
          <a:prstGeom prst="rect"/>
          <a:noFill/>
          <a:ln>
            <a:noFill/>
          </a:ln>
        </p:spPr>
      </p:pic>
      <p:pic>
        <p:nvPicPr>
          <p:cNvPr id="2097199" name="Google Shape;50;p21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56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7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8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59" name="Google Shape;54;p21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264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0" name="Google Shape;1112;p28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90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04" name="Google Shape;1114;p283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048905" name="Google Shape;1116;p283" descr="A picture containing icon  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/>
            <a:solidFill>
              <a:srgbClr val="FFFFFF"/>
            </a:solidFill>
            <a:ln>
              <a:noFill/>
            </a:ln>
            <a:effectLst>
              <a:outerShdw algn="tl" blurRad="50800" dir="2700000" dist="38100" rotWithShape="0">
                <a:srgbClr val="000000">
                  <a:alpha val="40000"/>
                </a:srgbClr>
              </a:outerShdw>
            </a:effectLst>
          </p:spPr>
          <p:txBody>
            <a:bodyPr anchor="ctr" anchorCtr="0" bIns="91425" lIns="91425" rIns="91425" spcFirstLastPara="1" tIns="91425" wrap="square">
              <a:noAutofit/>
            </a:bodyPr>
            <a:p>
              <a:pPr algn="l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6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7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8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09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0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1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2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913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cap="none" sz="1400" i="1" lang="en-US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8914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5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6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7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8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19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0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1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922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289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25" name="Google Shape;1135;p28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01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17" name="Google Shape;1137;p284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0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291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2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18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19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8" name="Google Shape;1143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0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3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4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1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2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69" name="Google Shape;1149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3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5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6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4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5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0" name="Google Shape;1155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29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29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27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28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1" name="Google Shape;1161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29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30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1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2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33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299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00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1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34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35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2" name="Google Shape;1172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36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2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3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37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38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3" name="Google Shape;1178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3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4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5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0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1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4" name="Google Shape;1184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2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3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4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5" name="Google Shape;1190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5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08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09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046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047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76" name="Google Shape;1196;p284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048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049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0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1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2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053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452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96" name="Google Shape;1204;p28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39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40" name="Google Shape;1206;p285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3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454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5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41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42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4" name="Google Shape;1212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4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6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7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44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45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5" name="Google Shape;1218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46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58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59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47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48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6" name="Google Shape;1224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49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0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461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0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51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7" name="Google Shape;1230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2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53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54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55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56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462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463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4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57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58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8" name="Google Shape;1241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59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5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6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0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1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39" name="Google Shape;1247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2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7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68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3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4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0" name="Google Shape;1253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5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69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0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6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4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67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1" name="Google Shape;1259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68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7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7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569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570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42" name="Google Shape;1265;p285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571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572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3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4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5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76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33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33" name="Google Shape;1273;p28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23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24" name="Google Shape;1275;p286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3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334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35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5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6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7" name="Google Shape;1281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27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6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37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28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29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8" name="Google Shape;1287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0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38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39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3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89" name="Google Shape;1293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3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0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341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34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35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0" name="Google Shape;1299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36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37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8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39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40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342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343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4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41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42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1" name="Google Shape;1310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43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5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6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4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4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2" name="Google Shape;1316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46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7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48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47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48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3" name="Google Shape;1322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49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49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50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0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1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4" name="Google Shape;1328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2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351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352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153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154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795" name="Google Shape;1334;p286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15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5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5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5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5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16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49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304" name="Google Shape;1342;p28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67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8" name="Google Shape;1344;p287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2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493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4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69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0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5" name="Google Shape;1350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5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6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2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3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6" name="Google Shape;1356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4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7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498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5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6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7" name="Google Shape;1362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77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499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0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78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79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8" name="Google Shape;1368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0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01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2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1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82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59" name="Google Shape;1374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83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684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85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86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87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88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grpSp>
        <p:nvGrpSpPr>
          <p:cNvPr id="503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504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5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89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0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0" name="Google Shape;1386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1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06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7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2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3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1" name="Google Shape;1392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4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08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09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5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6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2" name="Google Shape;1398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697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1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1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698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699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3" name="Google Shape;1404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0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512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513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049701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9702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/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3145864" name="Google Shape;1410;p287"/>
              <p:cNvCxnSpPr>
                <a:cxnSpLocks/>
              </p:cNvCxnSpPr>
              <p:nvPr/>
            </p:nvCxnSpPr>
            <p:spPr>
              <a:xfrm>
                <a:off x="1681048" y="1841656"/>
                <a:ext cx="0" cy="692859"/>
              </a:xfrm>
              <a:prstGeom prst="straightConnector1"/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049703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/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algn="t" blurRad="50800" dir="5400000" dist="38100" rotWithShape="0">
                  <a:srgbClr val="000000">
                    <a:alpha val="40000"/>
                  </a:srgbClr>
                </a:outerShdw>
              </a:effectLst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704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5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6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7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708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212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5" name="Google Shape;1418;p28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664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665" name="Google Shape;1420;p288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3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214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215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048666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67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68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69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0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216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048671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/>
                <a:solidFill>
                  <a:schemeClr val="dk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2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/>
                <a:solidFill>
                  <a:schemeClr val="accent1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3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/>
                <a:solidFill>
                  <a:schemeClr val="lt2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4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/>
                <a:solidFill>
                  <a:schemeClr val="accent3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048675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/>
                <a:solidFill>
                  <a:srgbClr val="BFBFBF"/>
                </a:solidFill>
                <a:ln>
                  <a:noFill/>
                </a:ln>
              </p:spPr>
              <p:txBody>
                <a:bodyPr anchor="ctr" anchorCtr="0" bIns="45700" lIns="91425" rIns="91425" spcFirstLastPara="1" tIns="45700" wrap="square">
                  <a:noAutofit/>
                </a:bodyPr>
                <a:p>
                  <a:pPr algn="ctr" indent="0" lvl="0" marL="0" marR="0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b="0" cap="none" sz="1400" i="0" strike="noStrike" u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217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04867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ah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ah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ah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7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ah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ah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ah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ah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ah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ah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ah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ah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8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/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ah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ah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ah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ah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algn="ctr" blurRad="63500" rotWithShape="0" sx="102000" sy="102000">
                  <a:srgbClr val="000000">
                    <a:alpha val="40000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ah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algn="ctr" blurRad="812800" rotWithShape="0" sx="116000" sy="116000">
                  <a:srgbClr val="000000">
                    <a:alpha val="14901"/>
                  </a:srgbClr>
                </a:outerShdw>
              </a:effectLst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ah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69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ah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ah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ah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ah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ah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ah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ah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ah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70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ah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anchor="t" anchorCtr="0" bIns="34275" lIns="68575" rIns="68575" spcFirstLastPara="1" tIns="34275" wrap="square">
                <a:noAutofit/>
              </a:bodyPr>
              <a:p>
                <a:pPr algn="l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b="0" cap="none" sz="1350" i="0" strike="noStrike" u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70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0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1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1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1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1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1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1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1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1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3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387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47" name="Google Shape;1479;p28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286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87" name="Google Shape;1481;p289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224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Google Shape;1483;p29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180" name="Google Shape;1484;p29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2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40" name="Google Shape;1486;p290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750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51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413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03" name="Google Shape;1490;p291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8" name="Google Shape;1491;p29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14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822" name="Google Shape;1493;p291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40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40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252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Google Shape;1497;p292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02" name="Google Shape;1498;p29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53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3145752" name="Google Shape;1500;p292"/>
            <p:cNvCxnSpPr>
              <a:cxnSpLocks/>
            </p:cNvCxnSpPr>
            <p:nvPr/>
          </p:nvCxnSpPr>
          <p:spPr>
            <a:xfrm>
              <a:off x="2263140" y="2042160"/>
              <a:ext cx="4747260" cy="0"/>
            </a:xfrm>
            <a:prstGeom prst="straightConnector1"/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8864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b="1" cap="none" sz="4800" i="1" lang="en-US" strike="noStrike" u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4800" i="0" strike="noStrike" u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865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44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87" name="Google Shape;56;p22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16974" t="14937" r="19507" b="5408"/>
          <a:stretch>
            <a:fillRect/>
          </a:stretch>
        </p:blipFill>
        <p:spPr>
          <a:xfrm>
            <a:off x="6412523" y="0"/>
            <a:ext cx="2731477" cy="5143500"/>
          </a:xfrm>
          <a:prstGeom prst="rect"/>
          <a:noFill/>
          <a:ln>
            <a:noFill/>
          </a:ln>
        </p:spPr>
      </p:pic>
      <p:pic>
        <p:nvPicPr>
          <p:cNvPr id="2097288" name="Google Shape;57;p22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99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1" cap="none" sz="1400" i="1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2385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2385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2385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2385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cap="none" sz="15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0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1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02" name="Google Shape;61;p220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447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26" name="Google Shape;1504;p293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92" name="Google Shape;1505;p29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48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3145833" name="Google Shape;1507;p293"/>
            <p:cNvCxnSpPr>
              <a:cxnSpLocks/>
            </p:cNvCxnSpPr>
            <p:nvPr/>
          </p:nvCxnSpPr>
          <p:spPr>
            <a:xfrm>
              <a:off x="1492092" y="1449493"/>
              <a:ext cx="6337881" cy="0"/>
            </a:xfrm>
            <a:prstGeom prst="straightConnector1"/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49527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/>
            <a:solidFill>
              <a:schemeClr val="lt1"/>
            </a:solidFill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b="0" cap="none" sz="9600" i="0" lang="en-US" strike="noStrike" u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b="0" cap="none" sz="9600" i="0" strike="noStrike" u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44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049528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529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530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327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29" name="Google Shape;1515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30" name="Google Shape;1516;p294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31" name="Google Shape;1517;p294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329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104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33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105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106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107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42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2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81" name="Google Shape;1526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82" name="Google Shape;1527;p295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83" name="Google Shape;1528;p295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423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9425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424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9426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9427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9428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260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07" name="Google Shape;1537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08" name="Google Shape;1538;p296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09" name="Google Shape;1539;p296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62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048899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ah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63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048900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48901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ah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anchor="ctr" anchorCtr="0" bIns="45700" lIns="91425" rIns="91425" spcFirstLastPara="1" tIns="45700" wrap="square">
                <a:noAutofit/>
              </a:bodyPr>
              <a:p>
                <a:pPr algn="ctr" indent="0" lvl="0" marL="0" marR="0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b="0" cap="none" sz="1400" i="0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48902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600" i="1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389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49" name="Google Shape;1548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50" name="Google Shape;1549;p297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51" name="Google Shape;1550;p29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07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8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09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91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310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1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2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3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92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314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5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6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317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318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220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177" name="Google Shape;1567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178" name="Google Shape;1568;p298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179" name="Google Shape;1569;p29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737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8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739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222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8740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1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2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3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7F6EBE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23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8744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5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6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8747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748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35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2097235" name="Google Shape;1586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444" y="317809"/>
              <a:ext cx="9143111" cy="5143500"/>
            </a:xfrm>
            <a:prstGeom prst="rect"/>
            <a:noFill/>
            <a:ln>
              <a:noFill/>
            </a:ln>
          </p:spPr>
        </p:pic>
        <p:pic>
          <p:nvPicPr>
            <p:cNvPr id="2097236" name="Google Shape;1587;p299" descr="Surface chart  Description automatically generated with low confidence"/>
            <p:cNvPicPr preferRelativeResize="0">
              <a:picLocks/>
            </p:cNvPicPr>
            <p:nvPr/>
          </p:nvPicPr>
          <p:blipFill rotWithShape="1">
            <a:blip xmlns:r="http://schemas.openxmlformats.org/officeDocument/2006/relationships" r:embed="rId1">
              <a:alphaModFix amt="50000"/>
            </a:blip>
            <a:srcRect/>
            <a:stretch>
              <a:fillRect/>
            </a:stretch>
          </p:blipFill>
          <p:spPr>
            <a:xfrm>
              <a:off x="889" y="317809"/>
              <a:ext cx="9143111" cy="5143500"/>
            </a:xfrm>
            <a:prstGeom prst="rect"/>
            <a:noFill/>
            <a:ln>
              <a:noFill/>
            </a:ln>
          </p:spPr>
        </p:pic>
      </p:grpSp>
      <p:pic>
        <p:nvPicPr>
          <p:cNvPr id="2097237" name="Google Shape;1588;p29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167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8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169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algn="tl" blurRad="50800" dir="2700000" dist="38100" rotWithShape="0">
              <a:srgbClr val="000000">
                <a:alpha val="40000"/>
              </a:srgbClr>
            </a:outerShdw>
          </a:effectLst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356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049170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1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2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3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/>
            <a:solidFill>
              <a:srgbClr val="D0607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35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049174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5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6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9177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/>
            <a:solidFill>
              <a:srgbClr val="50AFE6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9178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490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63" name="Google Shape;1604;p300" descr="Background pattern  Description automatically generated"/>
          <p:cNvSpPr/>
          <p:nvPr/>
        </p:nvSpPr>
        <p:spPr>
          <a:xfrm>
            <a:off x="0" y="0"/>
            <a:ext cx="9144001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303" name="Google Shape;1605;p30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664" name="Google Shape;1606;p300"/>
          <p:cNvSpPr/>
          <p:nvPr/>
        </p:nvSpPr>
        <p:spPr>
          <a:xfrm>
            <a:off x="1736279" y="1782808"/>
            <a:ext cx="1577884" cy="1577884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cap="none" sz="5400" i="0" lang="en-US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65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1700" i="1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6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/>
          <a:solidFill>
            <a:schemeClr val="lt1"/>
          </a:solidFill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28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Google Shape;1610;p301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994" name="Google Shape;1611;p301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22" name="Google Shape;1612;p301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pic>
        <p:nvPicPr>
          <p:cNvPr id="2097223" name="Google Shape;1613;p30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grpSp>
        <p:nvGrpSpPr>
          <p:cNvPr id="282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899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763" name="Google Shape;1616;p301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8996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442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3" name="Google Shape;1619;p302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504" name="Google Shape;1620;p302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9" name="Google Shape;1621;p302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 l="6267" r="24762"/>
          <a:stretch>
            <a:fillRect/>
          </a:stretch>
        </p:blipFill>
        <p:spPr>
          <a:xfrm>
            <a:off x="0" y="1166968"/>
            <a:ext cx="4113765" cy="3976529"/>
          </a:xfrm>
          <a:prstGeom prst="rect"/>
          <a:noFill/>
          <a:ln>
            <a:noFill/>
          </a:ln>
        </p:spPr>
      </p:pic>
      <p:sp>
        <p:nvSpPr>
          <p:cNvPr id="1049505" name="Google Shape;1622;p302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506" name="Google Shape;1623;p302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049507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/>
            <a:noFill/>
            <a:ln>
              <a:noFill/>
            </a:ln>
          </p:spPr>
          <p:txBody>
            <a:bodyPr anchor="t" anchorCtr="0" bIns="45700" lIns="91425" rIns="91425" spcFirstLastPara="1" tIns="45700" wrap="square">
              <a:sp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cap="none" sz="2800" i="0" lang="en-US" strike="noStrike" u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45832" name="Google Shape;1626;p302"/>
            <p:cNvCxnSpPr>
              <a:cxnSpLocks/>
            </p:cNvCxnSpPr>
            <p:nvPr/>
          </p:nvCxnSpPr>
          <p:spPr>
            <a:xfrm>
              <a:off x="6426067" y="892309"/>
              <a:ext cx="948706" cy="0"/>
            </a:xfrm>
            <a:prstGeom prst="straightConnector1"/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049508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444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09" name="Google Shape;63;p221"/>
          <p:cNvSpPr/>
          <p:nvPr/>
        </p:nvSpPr>
        <p:spPr>
          <a:xfrm>
            <a:off x="0" y="0"/>
            <a:ext cx="9143990" cy="5143494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0" name="Google Shape;64;p221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6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510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/>
          <a:noFill/>
          <a:ln>
            <a:noFill/>
          </a:ln>
        </p:spPr>
      </p:sp>
      <p:sp>
        <p:nvSpPr>
          <p:cNvPr id="1049511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3175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3175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3175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3175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2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7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513" name="Google Shape;68;p221"/>
          <p:cNvSpPr/>
          <p:nvPr/>
        </p:nvSpPr>
        <p:spPr>
          <a:xfrm>
            <a:off x="0" y="202405"/>
            <a:ext cx="135731" cy="344091"/>
          </a:xfrm>
          <a:prstGeom prst="rect"/>
          <a:solidFill>
            <a:srgbClr val="22366A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40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8" name="Google Shape;1629;p303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49" name="Google Shape;1630;p303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61" name="Google Shape;1631;p30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cxnSp>
        <p:nvCxnSpPr>
          <p:cNvPr id="3145812" name="Google Shape;1632;p303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350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51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sp>
        <p:nvSpPr>
          <p:cNvPr id="1049352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489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656" name="Google Shape;1637;p304"/>
          <p:cNvSpPr/>
          <p:nvPr/>
        </p:nvSpPr>
        <p:spPr>
          <a:xfrm>
            <a:off x="-1" y="1"/>
            <a:ext cx="9144001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657" name="Google Shape;1638;p304"/>
          <p:cNvSpPr/>
          <p:nvPr/>
        </p:nvSpPr>
        <p:spPr>
          <a:xfrm>
            <a:off x="0" y="0"/>
            <a:ext cx="4113765" cy="1166969"/>
          </a:xfrm>
          <a:prstGeom prst="rect"/>
          <a:solidFill>
            <a:schemeClr val="accent4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58" name="Google Shape;1639;p304"/>
          <p:cNvSpPr/>
          <p:nvPr/>
        </p:nvSpPr>
        <p:spPr>
          <a:xfrm>
            <a:off x="4113765" y="0"/>
            <a:ext cx="5030235" cy="5143500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59" name="Google Shape;1640;p304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660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661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54" name="Google Shape;1643;p304"/>
          <p:cNvCxnSpPr>
            <a:cxnSpLocks/>
          </p:cNvCxnSpPr>
          <p:nvPr/>
        </p:nvCxnSpPr>
        <p:spPr>
          <a:xfrm>
            <a:off x="1582529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662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38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78" name="Google Shape;1646;p305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79" name="Google Shape;1647;p305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280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281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809" name="Google Shape;1650;p305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9282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218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Google Shape;1653;p306"/>
          <p:cNvSpPr/>
          <p:nvPr/>
        </p:nvSpPr>
        <p:spPr>
          <a:xfrm>
            <a:off x="0" y="0"/>
            <a:ext cx="9144000" cy="5143497"/>
          </a:xfrm>
          <a:prstGeom prst="rect"/>
          <a:solidFill>
            <a:schemeClr val="accent1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19" name="Google Shape;1654;p306" descr="Shape  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FFFFF"/>
          </a:solidFill>
          <a:ln>
            <a:noFill/>
          </a:ln>
        </p:spPr>
        <p:txBody>
          <a:bodyPr anchor="ctr" anchorCtr="0" bIns="91425" lIns="91425" rIns="91425" spcFirstLastPara="1" tIns="91425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720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721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/>
          <a:noFill/>
          <a:ln>
            <a:noFill/>
          </a:ln>
        </p:spPr>
      </p:sp>
      <p:cxnSp>
        <p:nvCxnSpPr>
          <p:cNvPr id="3145739" name="Google Shape;1657;p306"/>
          <p:cNvCxnSpPr>
            <a:cxnSpLocks/>
          </p:cNvCxnSpPr>
          <p:nvPr/>
        </p:nvCxnSpPr>
        <p:spPr>
          <a:xfrm>
            <a:off x="4097647" y="843433"/>
            <a:ext cx="948706" cy="0"/>
          </a:xfrm>
          <a:prstGeom prst="straightConnector1"/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48722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1" cap="none" sz="20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407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64" name="Google Shape;1660;p307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384" name="Google Shape;1661;p307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9385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386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265" name="Google Shape;1664;p307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25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0" name="Google Shape;1666;p308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8860" name="Google Shape;1667;p308"/>
          <p:cNvSpPr/>
          <p:nvPr/>
        </p:nvSpPr>
        <p:spPr>
          <a:xfrm>
            <a:off x="-103694" y="1569006"/>
            <a:ext cx="4577142" cy="2005034"/>
          </a:xfrm>
          <a:prstGeom prst="rect"/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1" cap="none" sz="1400" i="0" strike="noStrike" u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048861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b="1" cap="none" sz="16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8862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097201" name="Google Shape;1670;p308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1600" t="10538" r="7406" b="2261"/>
          <a:stretch>
            <a:fillRect/>
          </a:stretch>
        </p:blipFill>
        <p:spPr>
          <a:xfrm flipH="1">
            <a:off x="4961317" y="472968"/>
            <a:ext cx="3982986" cy="4288221"/>
          </a:xfrm>
          <a:prstGeom prst="rect"/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440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494" name="Google Shape;1672;p309"/>
          <p:cNvSpPr/>
          <p:nvPr/>
        </p:nvSpPr>
        <p:spPr>
          <a:xfrm>
            <a:off x="-1" y="0"/>
            <a:ext cx="9143999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7286" name="Google Shape;1673;p309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sp>
        <p:nvSpPr>
          <p:cNvPr id="1049495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96" name="Google Shape;1675;p309"/>
          <p:cNvSpPr/>
          <p:nvPr/>
        </p:nvSpPr>
        <p:spPr>
          <a:xfrm>
            <a:off x="0" y="2128758"/>
            <a:ext cx="168206" cy="885984"/>
          </a:xfrm>
          <a:prstGeom prst="rect"/>
          <a:solidFill>
            <a:schemeClr val="dk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b="0" cap="none" sz="1400" i="0" strike="noStrike" u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497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b="1" cap="none" sz="1800" i="0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lvl="1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lvl="2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lvl="3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lvl="4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lvl="5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lvl="6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lvl="7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lvl="8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9498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/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269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4" name="Google Shape;1679;p310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3990" cy="5143494"/>
          </a:xfrm>
          <a:prstGeom prst="rect"/>
          <a:noFill/>
          <a:ln>
            <a:noFill/>
          </a:ln>
        </p:spPr>
      </p:pic>
      <p:pic>
        <p:nvPicPr>
          <p:cNvPr id="2097215" name="Google Shape;1680;p3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 l="16487" t="8800" r="16531" b="52399"/>
          <a:stretch>
            <a:fillRect/>
          </a:stretch>
        </p:blipFill>
        <p:spPr>
          <a:xfrm>
            <a:off x="1035361" y="596414"/>
            <a:ext cx="7073279" cy="4097293"/>
          </a:xfrm>
          <a:prstGeom prst="rect"/>
          <a:noFill/>
          <a:ln>
            <a:noFill/>
          </a:ln>
        </p:spPr>
      </p:pic>
      <p:sp>
        <p:nvSpPr>
          <p:cNvPr id="1048938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lstStyle>
            <a:lvl1pPr algn="l" indent="-3175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b="0" cap="none" sz="1400" i="0" strike="noStrike" u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228600" lvl="1" marL="914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228600" lvl="2" marL="1371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228600" lvl="3" marL="1828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228600" lvl="4" marL="22860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cap="none" sz="2400" i="0" strike="noStrike" u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228600" lvl="5" marL="2743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228600" lvl="6" marL="32004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228600" lvl="7" marL="36576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228600" lvl="8" marL="41148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450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531" name="Google Shape;1683;p312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93" name="Google Shape;1684;p312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pic>
        <p:nvPicPr>
          <p:cNvPr id="2097294" name="Google Shape;1685;p312" descr="A picture containing text, vector graphics, toy, doll  Description automatically generated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2">
            <a:alphaModFix/>
          </a:blip>
          <a:srcRect/>
          <a:stretch>
            <a:fillRect/>
          </a:stretch>
        </p:blipFill>
        <p:spPr>
          <a:xfrm>
            <a:off x="1145672" y="987084"/>
            <a:ext cx="2215127" cy="3457594"/>
          </a:xfrm>
          <a:prstGeom prst="rect"/>
          <a:noFill/>
          <a:ln>
            <a:noFill/>
          </a:ln>
        </p:spPr>
      </p:pic>
      <p:sp>
        <p:nvSpPr>
          <p:cNvPr id="1049532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b="1" cap="none" sz="2400" i="1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l" indent="-406400" lvl="1" marL="914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l" indent="-406400" lvl="2" marL="1371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l" indent="-406400" lvl="3" marL="1828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l" indent="-406400" lvl="4" marL="22860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b="1" cap="none" sz="2800" i="0" strike="noStrike" u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366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8" name="Google Shape;1688;p313"/>
          <p:cNvSpPr/>
          <p:nvPr/>
        </p:nvSpPr>
        <p:spPr>
          <a:xfrm>
            <a:off x="0" y="0"/>
            <a:ext cx="9144000" cy="5143500"/>
          </a:xfrm>
          <a:prstGeom prst="rect"/>
          <a:solidFill>
            <a:srgbClr val="F2F2F2"/>
          </a:solidFill>
          <a:ln>
            <a:noFill/>
          </a:ln>
        </p:spPr>
        <p:txBody>
          <a:bodyPr anchor="ctr" anchorCtr="0" bIns="45700" lIns="91425" rIns="91425" spcFirstLastPara="1" tIns="45700" wrap="square">
            <a:noAutofit/>
          </a:bodyPr>
          <a:p>
            <a:pPr algn="ctr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b="0" cap="none" sz="1800" i="0" strike="noStrike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7243" name="Google Shape;1689;p313" descr="Shape  Description automatically generated with low confidence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  <p:grpSp>
        <p:nvGrpSpPr>
          <p:cNvPr id="367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049219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0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1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2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3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4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/>
            <a:solidFill>
              <a:schemeClr val="lt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5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6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7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228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/>
            <a:solidFill>
              <a:schemeClr val="dk2"/>
            </a:solidFill>
            <a:ln>
              <a:noFill/>
            </a:ln>
          </p:spPr>
          <p:txBody>
            <a:bodyPr anchor="ctr" anchorCtr="0" bIns="45700" lIns="91425" rIns="91425" spcFirstLastPara="1" tIns="45700" wrap="square">
              <a:noAutofit/>
            </a:bodyPr>
            <a:p>
              <a:pPr algn="ctr" indent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b="0" cap="none" sz="1400" i="0" strike="noStrike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229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lstStyle>
            <a:lvl1pPr algn="ctr" indent="-228600" lvl="0" marL="45720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algn="ctr" indent="-228600" lvl="1" marL="9144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algn="ctr" indent="-228600" lvl="2" marL="13716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algn="ctr" indent="-228600" lvl="3" marL="18288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algn="ctr" indent="-228600" lvl="4" marL="2286000" marR="0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b="1" cap="none" sz="2000" i="1" strike="noStrike" u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sz="1400" i="0" strike="noStrike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2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sz="1400" i="0" strike="noStrike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15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15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15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115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115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7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dirty="0" lang="en-US"/>
              <a:t>Food Delivery Website</a:t>
            </a:r>
            <a:endParaRPr dirty="0"/>
          </a:p>
        </p:txBody>
      </p:sp>
      <p:sp>
        <p:nvSpPr>
          <p:cNvPr id="1048578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TextBox 2"/>
          <p:cNvSpPr txBox="1"/>
          <p:nvPr/>
        </p:nvSpPr>
        <p:spPr>
          <a:xfrm>
            <a:off x="364330" y="154960"/>
            <a:ext cx="8722519" cy="4892040"/>
          </a:xfrm>
          <a:prstGeom prst="rect"/>
          <a:noFill/>
        </p:spPr>
        <p:txBody>
          <a:bodyPr wrap="square">
            <a:spAutoFit/>
          </a:bodyPr>
          <a:p>
            <a:r>
              <a:rPr b="1" dirty="0" sz="1500" lang="en-IN" u="sng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Style.css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body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font-family: 'Public Sans', sans-serif;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.navigation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position: fixed;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background-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:#202523;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opacity: 0.9;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100vw;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.header::before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background: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url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('navback.jpg') no-repeat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/cover;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3" name="TextBox 2"/>
          <p:cNvSpPr txBox="1"/>
          <p:nvPr/>
        </p:nvSpPr>
        <p:spPr>
          <a:xfrm>
            <a:off x="371474" y="145762"/>
            <a:ext cx="8772525" cy="4663441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content: "";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position: absolute;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top: 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left: 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100%;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 700px;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z-index: -1;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opacity: 0.8;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navimg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#logo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 10px;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extBox 2"/>
          <p:cNvSpPr txBox="1"/>
          <p:nvPr/>
        </p:nvSpPr>
        <p:spPr>
          <a:xfrm>
            <a:off x="400048" y="139750"/>
            <a:ext cx="8679657" cy="4663440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 10px;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53px;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10px;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1.3rem;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margin-right: 15px;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list-style: none;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a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rgb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(255, 255, 255);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text-decoration: none;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extBox 2"/>
          <p:cNvSpPr txBox="1"/>
          <p:nvPr/>
        </p:nvSpPr>
        <p:spPr>
          <a:xfrm>
            <a:off x="521494" y="230714"/>
            <a:ext cx="8686800" cy="4434840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a:hover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text-decoration: underline;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@media (min-width:100px) and (max-width:447px)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.navigation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#logo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60px;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block;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 auto;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 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 100vw;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TextBox 2"/>
          <p:cNvSpPr txBox="1"/>
          <p:nvPr/>
        </p:nvSpPr>
        <p:spPr>
          <a:xfrm>
            <a:off x="378619" y="-56167"/>
            <a:ext cx="8765381" cy="4663440"/>
          </a:xfrm>
          <a:prstGeom prst="rect"/>
          <a:noFill/>
        </p:spPr>
        <p:txBody>
          <a:bodyPr wrap="square">
            <a:spAutoFit/>
          </a:bodyPr>
          <a:p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 flex;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.navbar li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margin-left: 10px;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margin-right: 10px;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.title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height:700px;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7" name="TextBox 2"/>
          <p:cNvSpPr txBox="1"/>
          <p:nvPr/>
        </p:nvSpPr>
        <p:spPr>
          <a:xfrm>
            <a:off x="314325" y="344448"/>
            <a:ext cx="8772525" cy="3977641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.title h1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padding-left:15px;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padding-right:15px;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font-size:4rem;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 5px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5px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9px black;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animation-name:title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animation-duration: 1s;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animation-iteration-count: 1;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animation-fill-mode: forwards;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@keyframes title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from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TextBox 2"/>
          <p:cNvSpPr txBox="1"/>
          <p:nvPr/>
        </p:nvSpPr>
        <p:spPr>
          <a:xfrm>
            <a:off x="364331" y="167551"/>
            <a:ext cx="8701087" cy="4206240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2rem;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font-size:4rem;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.title h2{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padding-left:15px;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padding-right:15px;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font-size:1.5rem;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 3px 2px 3px black;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.button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border:2px solid black;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TextBox 2"/>
          <p:cNvSpPr txBox="1"/>
          <p:nvPr/>
        </p:nvSpPr>
        <p:spPr>
          <a:xfrm>
            <a:off x="464344" y="266998"/>
            <a:ext cx="6393656" cy="4358640"/>
          </a:xfrm>
          <a:prstGeom prst="rect"/>
          <a:noFill/>
        </p:spPr>
        <p:txBody>
          <a:bodyPr wrap="square">
            <a:spAutoFit/>
          </a:bodyPr>
          <a:p>
            <a:r>
              <a:rPr dirty="0" sz="14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4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justify-content:center</a:t>
            </a:r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dirty="0" sz="14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padding-bottom:46px;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h2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2rem;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width:100vw;</a:t>
            </a:r>
          </a:p>
          <a:p>
            <a:r>
              <a:rPr dirty="0" sz="14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display:block</a:t>
            </a:r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margin-top:25px;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margin-bottom:5px;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section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4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width:100vw;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justify-content: </a:t>
            </a:r>
            <a:r>
              <a:rPr dirty="0" sz="14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section div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extBox 2"/>
          <p:cNvSpPr txBox="1"/>
          <p:nvPr/>
        </p:nvSpPr>
        <p:spPr>
          <a:xfrm>
            <a:off x="400050" y="192733"/>
            <a:ext cx="8743950" cy="5120641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font-size:0.9rem;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font-weight:600;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background-color:rgb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(238, 10, 10);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box-shadow: 2px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2px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rgb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(0, 0, 0);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padding:10px;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border-radius:20px;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transition-property: all;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transition-duration: 1s;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button:hover</a:t>
            </a:r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transform:scale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(1.1);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cursor: pointer;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/Main/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flex-direction:column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1" name="TextBox 2"/>
          <p:cNvSpPr txBox="1"/>
          <p:nvPr/>
        </p:nvSpPr>
        <p:spPr>
          <a:xfrm>
            <a:off x="471488" y="180916"/>
            <a:ext cx="8672512" cy="5120640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box-shadow:2px 5px 10px grey;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width:400px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height:600px;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padding:15px;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margin:20px;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border:2px solid red;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border-radius:40px;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mainimage</a:t>
            </a:r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width:200px;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section div h3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margin-top:15px;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margin-bottom:0;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/>
          <a:noFill/>
          <a:ln>
            <a:noFill/>
          </a:ln>
        </p:spPr>
        <p:txBody>
          <a:bodyPr anchor="ctr" anchorCtr="0" bIns="45700" lIns="90000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dirty="0" sz="1829" lang="en-I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Food </a:t>
            </a:r>
            <a:r>
              <a:rPr dirty="0" sz="1829" lang="en-IN" err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Devlivery</a:t>
            </a:r>
            <a:r>
              <a:rPr dirty="0" sz="1829" lang="en-IN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 Website</a:t>
            </a:r>
            <a:endParaRPr dirty="0"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86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192102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2097155" name="Google Shape;1841;p210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3566160" y="636387"/>
            <a:ext cx="9144000" cy="5143500"/>
          </a:xfrm>
          <a:prstGeom prst="rect"/>
          <a:noFill/>
          <a:ln>
            <a:noFill/>
          </a:ln>
        </p:spPr>
      </p:pic>
      <p:graphicFrame>
        <p:nvGraphicFramePr>
          <p:cNvPr id="4194304" name="Google Shape;1842;p210"/>
          <p:cNvGraphicFramePr>
            <a:graphicFrameLocks/>
          </p:cNvGraphicFramePr>
          <p:nvPr/>
        </p:nvGraphicFramePr>
        <p:xfrm>
          <a:off x="144700" y="2110500"/>
          <a:ext cx="4250935" cy="2551182"/>
        </p:xfrm>
        <a:graphic>
          <a:graphicData uri="http://schemas.openxmlformats.org/drawingml/2006/table">
            <a:tbl>
              <a:tblPr>
                <a:noFill/>
                <a:tableStyleId>{FCDFE8DD-8876-4DAC-8A29-8DA13A1A0097}</a:tableStyleId>
              </a:tblPr>
              <a:tblGrid>
                <a:gridCol w="1727779"/>
                <a:gridCol w="1714271"/>
                <a:gridCol w="808884"/>
              </a:tblGrid>
              <a:tr h="393552"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cap="none" dirty="0" sz="1400" lang="en-US" strike="noStrike" u="none">
                          <a:solidFill>
                            <a:srgbClr val="C88C32"/>
                          </a:solidFill>
                        </a:rPr>
                        <a:t>LMS Username</a:t>
                      </a:r>
                      <a:endParaRPr b="1" cap="none" dirty="0" sz="1400" strike="noStrike" u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cap="none" sz="1400" lang="en-US" strike="noStrike" u="none">
                          <a:solidFill>
                            <a:srgbClr val="C88C32"/>
                          </a:solidFill>
                        </a:rPr>
                        <a:t>Name </a:t>
                      </a:r>
                      <a:endParaRPr b="1" cap="none" sz="1400" strike="noStrike" u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ctr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cap="none" sz="1400" lang="en-US" strike="noStrike" u="none">
                          <a:solidFill>
                            <a:srgbClr val="C88C32"/>
                          </a:solidFill>
                        </a:rPr>
                        <a:t>Batch </a:t>
                      </a:r>
                      <a:endParaRPr b="1" cap="none" sz="1400" strike="noStrike" u="none">
                        <a:solidFill>
                          <a:srgbClr val="C88C3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IN" strike="noStrike" u="none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7</a:t>
                      </a:r>
                      <a:endParaRPr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R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N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J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I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T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H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V</a:t>
                      </a:r>
                      <a:endParaRPr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3</a:t>
                      </a:r>
                      <a:endParaRPr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IN" strike="noStrike" u="none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4</a:t>
                      </a:r>
                      <a:endParaRPr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E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E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P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K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R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J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N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R</a:t>
                      </a:r>
                      <a:endParaRPr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IN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3</a:t>
                      </a:r>
                      <a:endParaRPr altLang="en-US" lang="zh-CN"/>
                    </a:p>
                  </a:txBody>
                  <a:tcPr marL="91425" marR="91425" marT="91425" marB="91425"/>
                </a:tc>
              </a:tr>
              <a:tr h="595929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IN" strike="noStrike" u="none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2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2</a:t>
                      </a:r>
                      <a:endParaRPr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M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O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H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M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M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E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J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M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L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U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I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N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S</a:t>
                      </a:r>
                      <a:endParaRPr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IN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3</a:t>
                      </a:r>
                      <a:endParaRPr altLang="en-US" lang="zh-CN"/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IN" strike="noStrike" u="none">
                          <a:solidFill>
                            <a:schemeClr val="tx2"/>
                          </a:solidFill>
                        </a:rPr>
                        <a:t>2115a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4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4</a:t>
                      </a:r>
                      <a:endParaRPr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S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U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N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D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R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K</a:t>
                      </a:r>
                      <a:endParaRPr cap="none" dirty="0" sz="1400" strike="noStrike" u="none">
                        <a:solidFill>
                          <a:schemeClr val="tx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defTabSz="914400" eaLnBrk="1" fontAlgn="auto" hangingPunct="1" indent="0" latinLnBrk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cap="none" dirty="0" sz="1400" lang="en-IN" strike="noStrike" u="none">
                          <a:solidFill>
                            <a:schemeClr val="tx2"/>
                          </a:solidFill>
                        </a:rPr>
                        <a:t>A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8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_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1</a:t>
                      </a:r>
                      <a:r>
                        <a:rPr cap="none" dirty="0" sz="1400" lang="en-US" strike="noStrike" u="none">
                          <a:solidFill>
                            <a:schemeClr val="tx2"/>
                          </a:solidFill>
                        </a:rPr>
                        <a:t>3</a:t>
                      </a:r>
                      <a:endParaRPr altLang="en-US" lang="zh-CN"/>
                    </a:p>
                  </a:txBody>
                  <a:tcPr marL="91425" marR="91425" marT="91425" marB="91425"/>
                </a:tc>
              </a:tr>
              <a:tr h="390424"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cap="none" sz="1400" strike="noStrike" u="none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cap="none" sz="1400" strike="noStrike" u="none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algn="l" indent="0" lvl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cap="none" dirty="0" sz="1400" strike="noStrike" u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2" name="TextBox 2"/>
          <p:cNvSpPr txBox="1"/>
          <p:nvPr/>
        </p:nvSpPr>
        <p:spPr>
          <a:xfrm>
            <a:off x="442912" y="261760"/>
            <a:ext cx="8701087" cy="4663440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#btn1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#btn2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#btn3{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 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margin:auto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   width:100px;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/Contact Us/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background: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url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('contact.jpg') no-repeat top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/cover;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extBox 2"/>
          <p:cNvSpPr txBox="1"/>
          <p:nvPr/>
        </p:nvSpPr>
        <p:spPr>
          <a:xfrm>
            <a:off x="450056" y="203478"/>
            <a:ext cx="8693944" cy="4663440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height:700px;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margin-bottom:20px;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h2{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font-size:2rem;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text-shadow:2px 2px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2px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black;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h3{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text-shadow:2px 2px 10px black;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font-size:1.8rem;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section{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extBox 2"/>
          <p:cNvSpPr txBox="1"/>
          <p:nvPr/>
        </p:nvSpPr>
        <p:spPr>
          <a:xfrm>
            <a:off x="435768" y="166629"/>
            <a:ext cx="8708231" cy="4206240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section div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padding-right:10px;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padding-left:10px;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margin:20px;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width:200px;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font-size:1.2rem;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.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btnsm</a:t>
            </a:r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font-size:1.3rem;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width:78px;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5" name="TextBox 2"/>
          <p:cNvSpPr txBox="1"/>
          <p:nvPr/>
        </p:nvSpPr>
        <p:spPr>
          <a:xfrm>
            <a:off x="428625" y="198032"/>
            <a:ext cx="8643938" cy="4434841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width:100%;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background-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: black;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color:white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 column;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 wrap;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 h3{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margin:0;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padding-top:15px;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#aboutf{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width:100%;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extBox 2"/>
          <p:cNvSpPr txBox="1"/>
          <p:nvPr/>
        </p:nvSpPr>
        <p:spPr>
          <a:xfrm>
            <a:off x="414338" y="176184"/>
            <a:ext cx="8665368" cy="4663440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 p{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margin:10px;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footer p i{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margin:5px;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cursor: pointer;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#insta:hover{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(213, 28, 142);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#twitter:hover{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(25, 25, 203);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#facebook:hover{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(11, 93, 182);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#whatsapp:hover{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color:rgb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(30, 213, 30);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TextBox 2"/>
          <p:cNvSpPr txBox="1"/>
          <p:nvPr/>
        </p:nvSpPr>
        <p:spPr>
          <a:xfrm>
            <a:off x="428624" y="137488"/>
            <a:ext cx="8715375" cy="4663441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/About Us/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#aboutpage{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flex-direction:column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flex-wrap:wrap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#aboutpage h2{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margin:15px;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 2rem;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#aboutpage p{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font-size:1.2rem;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text-align:center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margin:15px;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#abinside{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margin-top:60px;</a:t>
            </a:r>
          </a:p>
          <a:p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display:flex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extBox 2"/>
          <p:cNvSpPr txBox="1"/>
          <p:nvPr/>
        </p:nvSpPr>
        <p:spPr>
          <a:xfrm>
            <a:off x="471486" y="247472"/>
            <a:ext cx="8493919" cy="2936241"/>
          </a:xfrm>
          <a:prstGeom prst="rect"/>
          <a:noFill/>
        </p:spPr>
        <p:txBody>
          <a:bodyPr wrap="square">
            <a:spAutoFit/>
          </a:bodyPr>
          <a:p>
            <a:endParaRPr dirty="0" sz="14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sz="14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flex-direction:column</a:t>
            </a:r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4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align-items:center</a:t>
            </a:r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@media (min-width:384px) and (max-width:456px){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#abinside{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margin-top:90px;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@media (max-width:384px){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#abinside{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margin-top:100px;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  <a:p>
            <a:r>
              <a:rPr dirty="0" sz="14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94005" cy="5193506"/>
          </a:xfrm>
          <a:prstGeom prst="rect"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5143499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1" name="Google Shape;1847;g1f5dca458e3_0_0"/>
          <p:cNvSpPr txBox="1">
            <a:spLocks noGrp="1"/>
          </p:cNvSpPr>
          <p:nvPr>
            <p:ph type="body" idx="1"/>
          </p:nvPr>
        </p:nvSpPr>
        <p:spPr>
          <a:xfrm>
            <a:off x="489450" y="647046"/>
            <a:ext cx="6891900" cy="16215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 sz="1500" lang="en-IN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&lt;!DOCTYPE html&gt;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&lt;html lang="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en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"&gt;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&lt;head&gt;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&lt;meta charset="UTF-8"&gt;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&lt;meta http-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equiv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="X-UA-Compatible" content="IE=edge"&gt;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&lt;meta name="viewport" content="width=device-width, initial-scale=1.0"&gt;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&lt;title&gt;Fastest Delivery&lt;/title&gt;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&lt;link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rel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="stylesheet"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href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="style.css"&gt;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&lt;link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rel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preconnect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"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href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="https://fonts.googleapis.com"&gt;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&lt;link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rel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preconnect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"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href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="https://fonts.gstatic.com"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crossorigin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&lt;link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href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="https://fonts.googleapis.com/css2?family=Public+Sans:wght@300&amp;display=swap"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rel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="stylesheet"&gt;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  &lt;link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rel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="icon"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href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="foodie.png" type="image/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png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/gif"&gt;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    &lt;link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rel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="stylesheet" 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href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="https://cdn.jsdelivr.net/</a:t>
            </a:r>
            <a:r>
              <a:rPr dirty="0" sz="1500" lang="en-IN" err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npm</a:t>
            </a: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/bootstrapicons@1.10.3/font/bootstrap-icons.css"&gt;</a:t>
            </a:r>
          </a:p>
          <a:p>
            <a:pPr algn="l" indent="0" lvl="0" marL="0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500" lang="en-IN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&lt;/head&gt;</a:t>
            </a:r>
            <a:endParaRPr dirty="0" sz="150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048592" name="Google Shape;1848;g1f5dca458e3_0_0"/>
          <p:cNvSpPr txBox="1">
            <a:spLocks noGrp="1"/>
          </p:cNvSpPr>
          <p:nvPr>
            <p:ph type="body" idx="2"/>
          </p:nvPr>
        </p:nvSpPr>
        <p:spPr>
          <a:xfrm>
            <a:off x="489450" y="3568146"/>
            <a:ext cx="8654550" cy="9531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</a:pPr>
            <a:endParaRPr cap="none" dirty="0" sz="1100" i="0" strike="noStrike" u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8593" name="Google Shape;1851;g1f5dca458e3_0_0"/>
          <p:cNvSpPr txBox="1"/>
          <p:nvPr/>
        </p:nvSpPr>
        <p:spPr>
          <a:xfrm>
            <a:off x="445774" y="250825"/>
            <a:ext cx="3823200" cy="318600"/>
          </a:xfrm>
          <a:prstGeom prst="rect"/>
          <a:noFill/>
          <a:ln>
            <a:noFill/>
          </a:ln>
        </p:spPr>
        <p:txBody>
          <a:bodyPr anchor="t" anchorCtr="0" bIns="45700" lIns="91425" rIns="91425" spcFirstLastPara="1" tIns="45700" wrap="square">
            <a:noAutofit/>
          </a:bodyPr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N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SOURCE CODE</a:t>
            </a:r>
          </a:p>
          <a:p>
            <a:pPr algn="l"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dirty="0" sz="1800" lang="en-IN" u="sng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Main.html</a:t>
            </a:r>
            <a:endParaRPr dirty="0" sz="1800" u="sng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9144000" cy="4882753"/>
          </a:xfrm>
          <a:prstGeom prst="rect"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Picture 2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242887"/>
            <a:ext cx="9144000" cy="4657725"/>
          </a:xfrm>
          <a:prstGeom prst="rect"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Google Shape;1876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norm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</a:p>
        </p:txBody>
      </p:sp>
      <p:sp>
        <p:nvSpPr>
          <p:cNvPr id="1048625" name="Google Shape;1877;p212"/>
          <p:cNvSpPr txBox="1">
            <a:spLocks noGrp="1"/>
          </p:cNvSpPr>
          <p:nvPr>
            <p:ph type="body" idx="2"/>
          </p:nvPr>
        </p:nvSpPr>
        <p:spPr>
          <a:xfrm>
            <a:off x="4089330" y="2226708"/>
            <a:ext cx="2722200" cy="294602"/>
          </a:xfrm>
          <a:prstGeom prst="rect"/>
          <a:noFill/>
          <a:ln>
            <a:noFill/>
          </a:ln>
        </p:spPr>
        <p:txBody>
          <a:bodyPr anchor="ctr" anchorCtr="0" bIns="45700" lIns="91425" rIns="91425" spcFirstLastPara="1" tIns="45700" wrap="square">
            <a:spAutoFit/>
          </a:bodyPr>
          <a:p>
            <a:pPr algn="ctr"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Google Shape;1882;p213"/>
          <p:cNvPicPr preferRelativeResize="0">
            <a:picLocks/>
          </p:cNvPicPr>
          <p:nvPr/>
        </p:nvPicPr>
        <p:blipFill rotWithShape="1">
          <a:blip xmlns:r="http://schemas.openxmlformats.org/officeDocument/2006/relationships" r:embed="rId1">
            <a:alphaModFix/>
          </a:blip>
          <a:srcRect/>
          <a:stretch>
            <a:fillRect/>
          </a:stretch>
        </p:blipFill>
        <p:spPr>
          <a:xfrm>
            <a:off x="0" y="0"/>
            <a:ext cx="9144000" cy="5143500"/>
          </a:xfrm>
          <a:prstGeom prst="rect"/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TextBox 4"/>
          <p:cNvSpPr txBox="1"/>
          <p:nvPr/>
        </p:nvSpPr>
        <p:spPr>
          <a:xfrm>
            <a:off x="394010" y="71437"/>
            <a:ext cx="8749990" cy="4892040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&lt;body&gt;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 &lt;div class="header"&gt;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&lt;div class="navigation"&gt;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&lt;nav&gt;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&lt;ul class="</a:t>
            </a:r>
            <a:r>
              <a:rPr dirty="0" sz="1500" lang="en-IN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navimg</a:t>
            </a:r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</a:t>
            </a:r>
            <a:r>
              <a:rPr dirty="0" sz="1500" lang="en-IN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img</a:t>
            </a:r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 </a:t>
            </a:r>
            <a:r>
              <a:rPr dirty="0" sz="1500" lang="en-IN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src</a:t>
            </a:r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="foodie.png" id="logo" alt="error loading image"&gt;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&lt;ul class="navbar"&gt;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dirty="0" sz="1500" lang="en-IN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="#"&gt;Home&lt;/a&gt;&lt;/li&gt;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dirty="0" sz="1500" lang="en-IN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="about.html"&gt;About&lt;/a&gt;&lt;/li&gt;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dirty="0" sz="1500" lang="en-IN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="#Services"&gt;Services&lt;/a&gt;&lt;/li&gt;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&lt;li&gt;&lt;a </a:t>
            </a:r>
            <a:r>
              <a:rPr dirty="0" sz="1500" lang="en-IN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="#</a:t>
            </a:r>
            <a:r>
              <a:rPr dirty="0" sz="1500" lang="en-IN" err="1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cus</a:t>
            </a:r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"&gt;Contact Us&lt;/a&gt;&lt;/li&gt;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&lt;/ul&gt;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&lt;/ul&gt;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&lt;/nav&gt;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&lt;/div&gt;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&lt;div class="title"&gt;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&lt;h1&gt;WELCOME TO FOODIE!&lt;/h1&gt;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&lt;h2&gt;The Fastest Food Delivery Service in India.&lt;/h2&gt;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 ExtraBold" panose="00000900000000000000" pitchFamily="2" charset="0"/>
                <a:ea typeface="EB Garamond ExtraBold" panose="00000900000000000000" pitchFamily="2" charset="0"/>
              </a:rPr>
              <a:t>&lt;h3 class="button"&gt;ORDER NOW&lt;/h3&gt;&lt;/div&gt;</a:t>
            </a:r>
          </a:p>
          <a:p>
            <a:endParaRPr dirty="0" sz="1500"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TextBox 2"/>
          <p:cNvSpPr txBox="1"/>
          <p:nvPr/>
        </p:nvSpPr>
        <p:spPr>
          <a:xfrm>
            <a:off x="350044" y="132398"/>
            <a:ext cx="8793955" cy="4434840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rgbClr val="2D0F79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 id="Services"&gt;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&lt;h2&gt;Services&lt;/h2&gt;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&lt;section&gt;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class="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mainimage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="pizza.jpg" alt="error loading image"&gt;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&lt;h3&gt;Fast Foods&lt;/h3&gt;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&lt;p&gt;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You can now get delivery from your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favorite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fast food restaurants with ease.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If you’re wondering how all this works, keep reading. This article will walk you through everything you need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 know about fast food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delivery,including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what kind of fast food you can get delivered, where fast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food delivery is available, and how to make it all happen.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&lt;/p&gt;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 class="button" id="btn1"&gt;ORDER NOW&lt;/h3&gt;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class="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mainimage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="veg.jpg" alt="error loading image"&gt;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&lt;h3&gt;Fresh Vegetables&lt;/h3&gt;</a:t>
            </a:r>
          </a:p>
          <a:p>
            <a:endParaRPr dirty="0" sz="1500" lang="en-IN">
              <a:solidFill>
                <a:srgbClr val="2D0F79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TextBox 2"/>
          <p:cNvSpPr txBox="1"/>
          <p:nvPr/>
        </p:nvSpPr>
        <p:spPr>
          <a:xfrm>
            <a:off x="378619" y="236369"/>
            <a:ext cx="8765381" cy="4866640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&lt;p&gt;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Like other grocery delivery services, produce delivery services ship food straight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to your door. But unlike some other services, they typically limit their offerings to fresh vegetables. 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These services are a great way to save money on fresh food, try new and seasonal produce,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and save time on grocery shopping.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&lt;/p&gt;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 class="button" id="btn2"&gt;ORDER NOW&lt;/h3&gt;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&lt;/section&gt;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&lt;/main&gt;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 id="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cus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class="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contactus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&lt;h2&gt;Contact Us&lt;/h2&gt;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&lt;section&gt;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&lt;form action="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backend.php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We are always ready to help you!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&lt;/h3&gt;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type="text" class="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name="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myname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placeholder="Name"&gt;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endParaRPr dirty="0"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TextBox 2"/>
          <p:cNvSpPr txBox="1"/>
          <p:nvPr/>
        </p:nvSpPr>
        <p:spPr>
          <a:xfrm>
            <a:off x="400050" y="230923"/>
            <a:ext cx="8686800" cy="4663441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type="email" class="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name="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myemail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placeholder="foodie@gmail.com"&gt;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number"class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formcss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name="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mycontact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placeholder="Contact Number"&gt;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type="submit" class="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btnsm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value="Submit"&gt;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&lt;input type="reset" class="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btnsm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value="Reset"&gt;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&lt;/form&gt;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&lt;/section&gt;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&lt;footer&gt;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&lt;h3&gt;&amp;copy; Foodie | All Rights Reserved&lt;/h3&gt;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&lt;p&gt;&lt;i id="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insta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class="bi bi-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instagram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"&gt;&lt;/i&gt;&lt;i id="twitter" class="bi bi-twitter"&gt;&lt;/i&gt;&lt;i id="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facebook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class="bi bi-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facebook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"&gt;&lt;/i&gt;&lt;i id="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whatsapp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class="bi bi-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whatsapp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"&gt;&lt;/i&gt;&lt;/p&gt;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&lt;/footer&gt;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&lt;/body&gt;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&lt;/html&gt;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TextBox 2"/>
          <p:cNvSpPr txBox="1"/>
          <p:nvPr/>
        </p:nvSpPr>
        <p:spPr>
          <a:xfrm>
            <a:off x="428625" y="37267"/>
            <a:ext cx="8715375" cy="5349240"/>
          </a:xfrm>
          <a:prstGeom prst="rect"/>
          <a:noFill/>
        </p:spPr>
        <p:txBody>
          <a:bodyPr wrap="square">
            <a:spAutoFit/>
          </a:bodyPr>
          <a:p>
            <a:r>
              <a:rPr b="1" dirty="0" sz="1500" lang="en-IN" u="sng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About.html</a:t>
            </a:r>
          </a:p>
          <a:p>
            <a:endParaRPr dirty="0" sz="1500" lang="en-IN">
              <a:solidFill>
                <a:schemeClr val="accent4"/>
              </a:solidFill>
              <a:latin typeface="EB Garamond" panose="00000500000000000000" pitchFamily="2" charset="0"/>
              <a:ea typeface="EB Garamond" panose="00000500000000000000" pitchFamily="2" charset="0"/>
            </a:endParaRP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&lt;!DOCTYPE html&gt;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&lt;html lang="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en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&lt;head&gt;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&lt;meta charset="UTF-8"&gt;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&lt;meta http-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equiv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="X-UA-Compatible" content="IE=edge"&gt;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&lt;meta name="viewport" content="width=device-width, initial-scale=1.0"&gt;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&lt;title&gt;Fastest Delivery&lt;/title&gt;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="stylesheet"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="style.css"&gt;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preconnect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="https://fonts.googleapis.com"&gt;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preconnect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="https://fonts.gstatic.com"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crossorigin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="https://fonts.googleapis.com/css2?family=Public+Sans:wght@300&amp;display=swap"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="stylesheet"&gt;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="icon"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="foodie.png" type="image/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png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/gif"&gt;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&lt;link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rel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="stylesheet"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="https://cdn.jsdelivr.net/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npm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/bootstrap-icons@1.10.3/font/bootstrap-icons.css"&gt;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&lt;script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="https://cdn.tailwindcss.com"&gt;&lt;/script&gt;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&lt;/head&gt;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&lt;body&gt;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 class="head"&gt;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&lt;div class="navigation"&gt;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&lt;nav&gt;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TextBox 2"/>
          <p:cNvSpPr txBox="1"/>
          <p:nvPr/>
        </p:nvSpPr>
        <p:spPr>
          <a:xfrm>
            <a:off x="400050" y="291465"/>
            <a:ext cx="8743950" cy="2834641"/>
          </a:xfrm>
          <a:prstGeom prst="rect"/>
          <a:noFill/>
        </p:spPr>
        <p:txBody>
          <a:bodyPr wrap="square">
            <a:spAutoFit/>
          </a:bodyPr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&lt;ul class="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navimg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img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src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="foodie.png" id="logo" alt="error loading image"&gt;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&lt;ul class="navbar"&gt;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="index.html"&gt;Home&lt;/a&gt;&lt;/li&gt;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="#"&gt;About&lt;/a&gt;&lt;/li&gt;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index.html#Services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"&gt;Services&lt;/a&gt;&lt;/li&gt;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&lt;li&gt;&lt;a 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href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="</a:t>
            </a:r>
            <a:r>
              <a:rPr dirty="0" sz="1500" lang="en-IN" err="1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index.html#cus</a:t>
            </a:r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"&gt;Contact Us&lt;/a&gt;&lt;/li&gt;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&lt;/ul&gt;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&lt;/ul&gt;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&lt;/nav&gt;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  <a:p>
            <a:r>
              <a:rPr dirty="0" sz="1500" lang="en-IN">
                <a:solidFill>
                  <a:schemeClr val="accent4"/>
                </a:solidFill>
                <a:latin typeface="EB Garamond" panose="00000500000000000000" pitchFamily="2" charset="0"/>
                <a:ea typeface="EB Garamond" panose="00000500000000000000" pitchFamily="2" charset="0"/>
              </a:rPr>
              <a:t>&lt;/div&gt;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Dr Manish Sharma</dc:creator>
  <cp:lastModifiedBy>govinda raj</cp:lastModifiedBy>
  <dcterms:created xsi:type="dcterms:W3CDTF">2020-08-12T13:21:46Z</dcterms:created>
  <dcterms:modified xsi:type="dcterms:W3CDTF">2023-04-09T13:14:45Z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0011420d723a40279ea27e57d560cd02</vt:lpwstr>
  </property>
</Properties>
</file>